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oto Sans KR"/>
      <p:regular r:id="rId20"/>
      <p:bold r:id="rId21"/>
    </p:embeddedFont>
    <p:embeddedFont>
      <p:font typeface="Chonburi"/>
      <p:regular r:id="rId22"/>
    </p:embeddedFont>
    <p:embeddedFont>
      <p:font typeface="Nunito"/>
      <p:regular r:id="rId23"/>
      <p:bold r:id="rId24"/>
      <p:italic r:id="rId25"/>
      <p:boldItalic r:id="rId26"/>
    </p:embeddedFont>
    <p:embeddedFont>
      <p:font typeface="Palanquin Dark"/>
      <p:regular r:id="rId27"/>
      <p:bold r:id="rId28"/>
    </p:embeddedFont>
    <p:embeddedFont>
      <p:font typeface="Nunito Medium"/>
      <p:regular r:id="rId29"/>
      <p:bold r:id="rId30"/>
      <p:italic r:id="rId31"/>
      <p:boldItalic r:id="rId32"/>
    </p:embeddedFont>
    <p:embeddedFont>
      <p:font typeface="Noto Sans Symbols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FC7EA28-F8A2-4AB8-A606-7DE7C6667508}">
  <a:tblStyle styleId="{EFC7EA28-F8A2-4AB8-A606-7DE7C666750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KR-regular.fntdata"/><Relationship Id="rId22" Type="http://schemas.openxmlformats.org/officeDocument/2006/relationships/font" Target="fonts/Chonburi-regular.fntdata"/><Relationship Id="rId21" Type="http://schemas.openxmlformats.org/officeDocument/2006/relationships/font" Target="fonts/NotoSansKR-bold.fntdata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PalanquinDark-bold.fntdata"/><Relationship Id="rId27" Type="http://schemas.openxmlformats.org/officeDocument/2006/relationships/font" Target="fonts/PalanquinDar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Medium-italic.fntdata"/><Relationship Id="rId30" Type="http://schemas.openxmlformats.org/officeDocument/2006/relationships/font" Target="fonts/NunitoMedium-bold.fntdata"/><Relationship Id="rId11" Type="http://schemas.openxmlformats.org/officeDocument/2006/relationships/slide" Target="slides/slide6.xml"/><Relationship Id="rId33" Type="http://schemas.openxmlformats.org/officeDocument/2006/relationships/font" Target="fonts/NotoSansSymbols-regular.fntdata"/><Relationship Id="rId10" Type="http://schemas.openxmlformats.org/officeDocument/2006/relationships/slide" Target="slides/slide5.xml"/><Relationship Id="rId32" Type="http://schemas.openxmlformats.org/officeDocument/2006/relationships/font" Target="fonts/Nunito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NotoSansSymbol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cac4c06d4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dcac4c06d4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e5679d0a6d_14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e5679d0a6d_14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e5679d0a6d_14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e5679d0a6d_14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e5679d0a6d_19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e5679d0a6d_19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e5679d0a6d_2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e5679d0a6d_2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082a0db621_1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082a0db621_1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5679d0a6d_2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e5679d0a6d_2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 합침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5679d0a6d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e5679d0a6d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사업배경 부분을 시각 장애인 관람객수 현황(도표)와 장애인 문화 만족도 기사(그림)를 넣어서 그림으로만 제공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e5679d0a6d_14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e5679d0a6d_14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사업배경 부분을 시각 장애인 관람객수 현황(도표)와 장애인 문화 만족도 기사(그림)를 넣어서 그림으로만 제공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e5679d0a6d_25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e5679d0a6d_25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사업범위 아이콘으로 요구사항을 정리 해서 마무리.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e5679d0a6d_18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e5679d0a6d_18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사업범위 아이콘으로 요구사항을 정리 해서 마무리.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e5679d0a6d_25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e5679d0a6d_25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사업범위 아이콘으로 요구사항을 정리 해서 마무리.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e5679d0a6d_25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e5679d0a6d_25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사업범위 아이콘으로 요구사항을 정리 해서 마무리.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e5679d0a6d_14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e5679d0a6d_14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22375" y="647448"/>
            <a:ext cx="4806600" cy="27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2375" y="3619075"/>
            <a:ext cx="30534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1468050" y="1667375"/>
            <a:ext cx="6953700" cy="12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subTitle"/>
          </p:nvPr>
        </p:nvSpPr>
        <p:spPr>
          <a:xfrm flipH="1">
            <a:off x="3595525" y="2992025"/>
            <a:ext cx="48261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7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3"/>
          <p:cNvSpPr txBox="1"/>
          <p:nvPr>
            <p:ph hasCustomPrompt="1" type="title"/>
          </p:nvPr>
        </p:nvSpPr>
        <p:spPr>
          <a:xfrm>
            <a:off x="1607050" y="1281939"/>
            <a:ext cx="7224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highlight>
                  <a:schemeClr val="lt2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1" type="subTitle"/>
          </p:nvPr>
        </p:nvSpPr>
        <p:spPr>
          <a:xfrm>
            <a:off x="724000" y="1805075"/>
            <a:ext cx="24885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2" type="subTitle"/>
          </p:nvPr>
        </p:nvSpPr>
        <p:spPr>
          <a:xfrm>
            <a:off x="724000" y="2250610"/>
            <a:ext cx="24885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3" type="title"/>
          </p:nvPr>
        </p:nvSpPr>
        <p:spPr>
          <a:xfrm>
            <a:off x="6814551" y="1281939"/>
            <a:ext cx="7224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highlight>
                  <a:schemeClr val="lt2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4" type="subTitle"/>
          </p:nvPr>
        </p:nvSpPr>
        <p:spPr>
          <a:xfrm>
            <a:off x="5931501" y="1805075"/>
            <a:ext cx="24885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5" type="subTitle"/>
          </p:nvPr>
        </p:nvSpPr>
        <p:spPr>
          <a:xfrm>
            <a:off x="5931501" y="2250610"/>
            <a:ext cx="24885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6" type="title"/>
          </p:nvPr>
        </p:nvSpPr>
        <p:spPr>
          <a:xfrm>
            <a:off x="1607050" y="2977177"/>
            <a:ext cx="7224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highlight>
                  <a:schemeClr val="lt2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7" type="subTitle"/>
          </p:nvPr>
        </p:nvSpPr>
        <p:spPr>
          <a:xfrm>
            <a:off x="724000" y="3500314"/>
            <a:ext cx="24885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8" type="subTitle"/>
          </p:nvPr>
        </p:nvSpPr>
        <p:spPr>
          <a:xfrm>
            <a:off x="724000" y="3945850"/>
            <a:ext cx="24885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13" type="title"/>
          </p:nvPr>
        </p:nvSpPr>
        <p:spPr>
          <a:xfrm>
            <a:off x="6814551" y="2937470"/>
            <a:ext cx="7224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highlight>
                  <a:schemeClr val="lt2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idx="14" type="subTitle"/>
          </p:nvPr>
        </p:nvSpPr>
        <p:spPr>
          <a:xfrm>
            <a:off x="5931501" y="3500314"/>
            <a:ext cx="24885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5" type="subTitle"/>
          </p:nvPr>
        </p:nvSpPr>
        <p:spPr>
          <a:xfrm>
            <a:off x="5931501" y="3945850"/>
            <a:ext cx="24885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title"/>
          </p:nvPr>
        </p:nvSpPr>
        <p:spPr>
          <a:xfrm>
            <a:off x="722375" y="1508700"/>
            <a:ext cx="3849600" cy="19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5" name="Google Shape;65;p14"/>
          <p:cNvSpPr txBox="1"/>
          <p:nvPr>
            <p:ph hasCustomPrompt="1" idx="2" type="title"/>
          </p:nvPr>
        </p:nvSpPr>
        <p:spPr>
          <a:xfrm>
            <a:off x="722375" y="723650"/>
            <a:ext cx="1567200" cy="9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highlight>
                  <a:schemeClr val="lt2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722375" y="3695741"/>
            <a:ext cx="2598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type="title"/>
          </p:nvPr>
        </p:nvSpPr>
        <p:spPr>
          <a:xfrm>
            <a:off x="4572002" y="3647570"/>
            <a:ext cx="38496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highlight>
                  <a:schemeClr val="lt2"/>
                </a:highlight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4572000" y="952241"/>
            <a:ext cx="3849600" cy="24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9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722375" y="3146925"/>
            <a:ext cx="47577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722375" y="1315550"/>
            <a:ext cx="4757700" cy="15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>
                <a:highlight>
                  <a:schemeClr val="lt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7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720000" y="1401625"/>
            <a:ext cx="3852000" cy="30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7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1162950" y="2633759"/>
            <a:ext cx="29589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type="title"/>
          </p:nvPr>
        </p:nvSpPr>
        <p:spPr>
          <a:xfrm>
            <a:off x="1162950" y="1352496"/>
            <a:ext cx="2958900" cy="11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5027700" y="2633750"/>
            <a:ext cx="29589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5027700" y="1352496"/>
            <a:ext cx="2958900" cy="11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_1_1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type="title"/>
          </p:nvPr>
        </p:nvSpPr>
        <p:spPr>
          <a:xfrm>
            <a:off x="4963490" y="1200402"/>
            <a:ext cx="3054000" cy="14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20"/>
          <p:cNvSpPr txBox="1"/>
          <p:nvPr>
            <p:ph idx="1" type="subTitle"/>
          </p:nvPr>
        </p:nvSpPr>
        <p:spPr>
          <a:xfrm>
            <a:off x="4963490" y="2832973"/>
            <a:ext cx="3054000" cy="11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20"/>
          <p:cNvSpPr/>
          <p:nvPr>
            <p:ph idx="2" type="pic"/>
          </p:nvPr>
        </p:nvSpPr>
        <p:spPr>
          <a:xfrm>
            <a:off x="1126510" y="1044450"/>
            <a:ext cx="3054000" cy="3054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 flipH="1">
            <a:off x="3762025" y="1882850"/>
            <a:ext cx="4659600" cy="9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 flipH="1">
            <a:off x="6854425" y="866234"/>
            <a:ext cx="1567200" cy="9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highlight>
                  <a:schemeClr val="lt2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 flipH="1">
            <a:off x="5823625" y="3009941"/>
            <a:ext cx="2598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720000" y="1401575"/>
            <a:ext cx="36669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4757100" y="1401575"/>
            <a:ext cx="36669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_1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1" type="subTitle"/>
          </p:nvPr>
        </p:nvSpPr>
        <p:spPr>
          <a:xfrm>
            <a:off x="1254788" y="2818812"/>
            <a:ext cx="27768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2" type="subTitle"/>
          </p:nvPr>
        </p:nvSpPr>
        <p:spPr>
          <a:xfrm>
            <a:off x="1254788" y="3325307"/>
            <a:ext cx="27768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3" type="subTitle"/>
          </p:nvPr>
        </p:nvSpPr>
        <p:spPr>
          <a:xfrm>
            <a:off x="5112413" y="2818812"/>
            <a:ext cx="27768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4" type="subTitle"/>
          </p:nvPr>
        </p:nvSpPr>
        <p:spPr>
          <a:xfrm>
            <a:off x="5112413" y="3325307"/>
            <a:ext cx="27768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3_1_1_1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3"/>
          <p:cNvSpPr txBox="1"/>
          <p:nvPr>
            <p:ph hasCustomPrompt="1" type="title"/>
          </p:nvPr>
        </p:nvSpPr>
        <p:spPr>
          <a:xfrm>
            <a:off x="724000" y="1281950"/>
            <a:ext cx="1374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highlight>
                  <a:schemeClr val="lt2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3"/>
          <p:cNvSpPr txBox="1"/>
          <p:nvPr>
            <p:ph idx="1" type="subTitle"/>
          </p:nvPr>
        </p:nvSpPr>
        <p:spPr>
          <a:xfrm>
            <a:off x="724000" y="1805075"/>
            <a:ext cx="43437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2" type="subTitle"/>
          </p:nvPr>
        </p:nvSpPr>
        <p:spPr>
          <a:xfrm>
            <a:off x="724000" y="2250611"/>
            <a:ext cx="4343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hasCustomPrompt="1" idx="3" type="title"/>
          </p:nvPr>
        </p:nvSpPr>
        <p:spPr>
          <a:xfrm>
            <a:off x="724000" y="2977181"/>
            <a:ext cx="1374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highlight>
                  <a:schemeClr val="lt2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23"/>
          <p:cNvSpPr txBox="1"/>
          <p:nvPr>
            <p:ph idx="4" type="subTitle"/>
          </p:nvPr>
        </p:nvSpPr>
        <p:spPr>
          <a:xfrm>
            <a:off x="724000" y="3500313"/>
            <a:ext cx="43437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idx="5" type="subTitle"/>
          </p:nvPr>
        </p:nvSpPr>
        <p:spPr>
          <a:xfrm>
            <a:off x="724000" y="3945848"/>
            <a:ext cx="4343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6" type="title"/>
          </p:nvPr>
        </p:nvSpPr>
        <p:spPr>
          <a:xfrm>
            <a:off x="720000" y="387600"/>
            <a:ext cx="5839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4"/>
          <p:cNvSpPr txBox="1"/>
          <p:nvPr>
            <p:ph idx="1" type="subTitle"/>
          </p:nvPr>
        </p:nvSpPr>
        <p:spPr>
          <a:xfrm>
            <a:off x="825075" y="2818812"/>
            <a:ext cx="22602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16" name="Google Shape;116;p24"/>
          <p:cNvSpPr txBox="1"/>
          <p:nvPr>
            <p:ph idx="2" type="subTitle"/>
          </p:nvPr>
        </p:nvSpPr>
        <p:spPr>
          <a:xfrm>
            <a:off x="825075" y="3325307"/>
            <a:ext cx="22602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3" type="subTitle"/>
          </p:nvPr>
        </p:nvSpPr>
        <p:spPr>
          <a:xfrm>
            <a:off x="3443491" y="2818812"/>
            <a:ext cx="22602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4" type="subTitle"/>
          </p:nvPr>
        </p:nvSpPr>
        <p:spPr>
          <a:xfrm>
            <a:off x="3443491" y="3325307"/>
            <a:ext cx="22602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5" type="subTitle"/>
          </p:nvPr>
        </p:nvSpPr>
        <p:spPr>
          <a:xfrm>
            <a:off x="6061907" y="2818812"/>
            <a:ext cx="22602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20" name="Google Shape;120;p24"/>
          <p:cNvSpPr txBox="1"/>
          <p:nvPr>
            <p:ph idx="6" type="subTitle"/>
          </p:nvPr>
        </p:nvSpPr>
        <p:spPr>
          <a:xfrm>
            <a:off x="6061907" y="3325307"/>
            <a:ext cx="22602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823588" y="3406951"/>
            <a:ext cx="2082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idx="2" type="subTitle"/>
          </p:nvPr>
        </p:nvSpPr>
        <p:spPr>
          <a:xfrm>
            <a:off x="823588" y="3888650"/>
            <a:ext cx="20829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3" type="subTitle"/>
          </p:nvPr>
        </p:nvSpPr>
        <p:spPr>
          <a:xfrm>
            <a:off x="3530539" y="3406951"/>
            <a:ext cx="2082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4" type="subTitle"/>
          </p:nvPr>
        </p:nvSpPr>
        <p:spPr>
          <a:xfrm>
            <a:off x="3530556" y="3888650"/>
            <a:ext cx="20829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5" type="subTitle"/>
          </p:nvPr>
        </p:nvSpPr>
        <p:spPr>
          <a:xfrm>
            <a:off x="6237508" y="3406951"/>
            <a:ext cx="2082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highlight>
                  <a:schemeClr val="lt2"/>
                </a:highlight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6" type="subTitle"/>
          </p:nvPr>
        </p:nvSpPr>
        <p:spPr>
          <a:xfrm>
            <a:off x="6237508" y="3888650"/>
            <a:ext cx="20829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_2_1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720000" y="2818812"/>
            <a:ext cx="1707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2" type="subTitle"/>
          </p:nvPr>
        </p:nvSpPr>
        <p:spPr>
          <a:xfrm>
            <a:off x="720000" y="3325307"/>
            <a:ext cx="17079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3" type="subTitle"/>
          </p:nvPr>
        </p:nvSpPr>
        <p:spPr>
          <a:xfrm>
            <a:off x="2718700" y="2818812"/>
            <a:ext cx="1707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36" name="Google Shape;136;p26"/>
          <p:cNvSpPr txBox="1"/>
          <p:nvPr>
            <p:ph idx="4" type="subTitle"/>
          </p:nvPr>
        </p:nvSpPr>
        <p:spPr>
          <a:xfrm>
            <a:off x="2718700" y="3325307"/>
            <a:ext cx="17079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5" type="subTitle"/>
          </p:nvPr>
        </p:nvSpPr>
        <p:spPr>
          <a:xfrm>
            <a:off x="4717400" y="2818812"/>
            <a:ext cx="1707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38" name="Google Shape;138;p26"/>
          <p:cNvSpPr txBox="1"/>
          <p:nvPr>
            <p:ph idx="6" type="subTitle"/>
          </p:nvPr>
        </p:nvSpPr>
        <p:spPr>
          <a:xfrm>
            <a:off x="4717400" y="3325307"/>
            <a:ext cx="17079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idx="7" type="subTitle"/>
          </p:nvPr>
        </p:nvSpPr>
        <p:spPr>
          <a:xfrm>
            <a:off x="6716100" y="2818812"/>
            <a:ext cx="1707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41" name="Google Shape;141;p26"/>
          <p:cNvSpPr txBox="1"/>
          <p:nvPr>
            <p:ph idx="8" type="subTitle"/>
          </p:nvPr>
        </p:nvSpPr>
        <p:spPr>
          <a:xfrm>
            <a:off x="6716100" y="3325307"/>
            <a:ext cx="17079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0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hasCustomPrompt="1" type="title"/>
          </p:nvPr>
        </p:nvSpPr>
        <p:spPr>
          <a:xfrm>
            <a:off x="1504000" y="1281939"/>
            <a:ext cx="7224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highlight>
                  <a:schemeClr val="lt2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27"/>
          <p:cNvSpPr txBox="1"/>
          <p:nvPr>
            <p:ph idx="1" type="subTitle"/>
          </p:nvPr>
        </p:nvSpPr>
        <p:spPr>
          <a:xfrm>
            <a:off x="724000" y="1805075"/>
            <a:ext cx="22824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2" type="subTitle"/>
          </p:nvPr>
        </p:nvSpPr>
        <p:spPr>
          <a:xfrm>
            <a:off x="724000" y="2250611"/>
            <a:ext cx="2282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hasCustomPrompt="1" idx="3" type="title"/>
          </p:nvPr>
        </p:nvSpPr>
        <p:spPr>
          <a:xfrm>
            <a:off x="6917700" y="1281939"/>
            <a:ext cx="7224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highlight>
                  <a:schemeClr val="lt2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27"/>
          <p:cNvSpPr txBox="1"/>
          <p:nvPr>
            <p:ph idx="4" type="subTitle"/>
          </p:nvPr>
        </p:nvSpPr>
        <p:spPr>
          <a:xfrm>
            <a:off x="6137700" y="1805075"/>
            <a:ext cx="22824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49" name="Google Shape;149;p27"/>
          <p:cNvSpPr txBox="1"/>
          <p:nvPr>
            <p:ph idx="5" type="subTitle"/>
          </p:nvPr>
        </p:nvSpPr>
        <p:spPr>
          <a:xfrm>
            <a:off x="6137700" y="2250611"/>
            <a:ext cx="2282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hasCustomPrompt="1" idx="6" type="title"/>
          </p:nvPr>
        </p:nvSpPr>
        <p:spPr>
          <a:xfrm>
            <a:off x="1504000" y="2937470"/>
            <a:ext cx="7224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highlight>
                  <a:schemeClr val="lt2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7"/>
          <p:cNvSpPr txBox="1"/>
          <p:nvPr>
            <p:ph idx="7" type="subTitle"/>
          </p:nvPr>
        </p:nvSpPr>
        <p:spPr>
          <a:xfrm>
            <a:off x="724000" y="3500314"/>
            <a:ext cx="22824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52" name="Google Shape;152;p27"/>
          <p:cNvSpPr txBox="1"/>
          <p:nvPr>
            <p:ph idx="8" type="subTitle"/>
          </p:nvPr>
        </p:nvSpPr>
        <p:spPr>
          <a:xfrm>
            <a:off x="724000" y="3945850"/>
            <a:ext cx="2282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54" name="Google Shape;154;p27"/>
          <p:cNvSpPr txBox="1"/>
          <p:nvPr>
            <p:ph hasCustomPrompt="1" idx="13" type="title"/>
          </p:nvPr>
        </p:nvSpPr>
        <p:spPr>
          <a:xfrm>
            <a:off x="6917700" y="2937470"/>
            <a:ext cx="7224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highlight>
                  <a:schemeClr val="lt2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7"/>
          <p:cNvSpPr txBox="1"/>
          <p:nvPr>
            <p:ph idx="14" type="subTitle"/>
          </p:nvPr>
        </p:nvSpPr>
        <p:spPr>
          <a:xfrm>
            <a:off x="6137700" y="3500314"/>
            <a:ext cx="22824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56" name="Google Shape;156;p27"/>
          <p:cNvSpPr txBox="1"/>
          <p:nvPr>
            <p:ph idx="15" type="subTitle"/>
          </p:nvPr>
        </p:nvSpPr>
        <p:spPr>
          <a:xfrm>
            <a:off x="6137700" y="3945850"/>
            <a:ext cx="2282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hasCustomPrompt="1" idx="16" type="title"/>
          </p:nvPr>
        </p:nvSpPr>
        <p:spPr>
          <a:xfrm>
            <a:off x="4210800" y="1281939"/>
            <a:ext cx="7224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highlight>
                  <a:schemeClr val="lt2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27"/>
          <p:cNvSpPr txBox="1"/>
          <p:nvPr>
            <p:ph idx="17" type="subTitle"/>
          </p:nvPr>
        </p:nvSpPr>
        <p:spPr>
          <a:xfrm>
            <a:off x="3430800" y="1805075"/>
            <a:ext cx="22824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59" name="Google Shape;159;p27"/>
          <p:cNvSpPr txBox="1"/>
          <p:nvPr>
            <p:ph idx="18" type="subTitle"/>
          </p:nvPr>
        </p:nvSpPr>
        <p:spPr>
          <a:xfrm>
            <a:off x="3430800" y="2250611"/>
            <a:ext cx="2282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>
            <p:ph idx="1" type="subTitle"/>
          </p:nvPr>
        </p:nvSpPr>
        <p:spPr>
          <a:xfrm>
            <a:off x="825075" y="3500314"/>
            <a:ext cx="2105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63" name="Google Shape;163;p28"/>
          <p:cNvSpPr txBox="1"/>
          <p:nvPr>
            <p:ph idx="2" type="subTitle"/>
          </p:nvPr>
        </p:nvSpPr>
        <p:spPr>
          <a:xfrm>
            <a:off x="825075" y="3945850"/>
            <a:ext cx="2105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28"/>
          <p:cNvSpPr txBox="1"/>
          <p:nvPr>
            <p:ph idx="3" type="subTitle"/>
          </p:nvPr>
        </p:nvSpPr>
        <p:spPr>
          <a:xfrm>
            <a:off x="3520821" y="3500314"/>
            <a:ext cx="2105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4" type="subTitle"/>
          </p:nvPr>
        </p:nvSpPr>
        <p:spPr>
          <a:xfrm>
            <a:off x="3520821" y="3945850"/>
            <a:ext cx="2105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5" type="subTitle"/>
          </p:nvPr>
        </p:nvSpPr>
        <p:spPr>
          <a:xfrm>
            <a:off x="6216554" y="3500314"/>
            <a:ext cx="2105400" cy="53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67" name="Google Shape;167;p28"/>
          <p:cNvSpPr txBox="1"/>
          <p:nvPr>
            <p:ph idx="6" type="subTitle"/>
          </p:nvPr>
        </p:nvSpPr>
        <p:spPr>
          <a:xfrm>
            <a:off x="6216554" y="3945850"/>
            <a:ext cx="2105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2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69" name="Google Shape;169;p28"/>
          <p:cNvSpPr txBox="1"/>
          <p:nvPr>
            <p:ph idx="7" type="subTitle"/>
          </p:nvPr>
        </p:nvSpPr>
        <p:spPr>
          <a:xfrm>
            <a:off x="825075" y="1805075"/>
            <a:ext cx="2105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70" name="Google Shape;170;p28"/>
          <p:cNvSpPr txBox="1"/>
          <p:nvPr>
            <p:ph idx="8" type="subTitle"/>
          </p:nvPr>
        </p:nvSpPr>
        <p:spPr>
          <a:xfrm>
            <a:off x="825075" y="2250610"/>
            <a:ext cx="2105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9" type="subTitle"/>
          </p:nvPr>
        </p:nvSpPr>
        <p:spPr>
          <a:xfrm>
            <a:off x="3520821" y="1805075"/>
            <a:ext cx="2105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idx="13" type="subTitle"/>
          </p:nvPr>
        </p:nvSpPr>
        <p:spPr>
          <a:xfrm>
            <a:off x="3520821" y="2250610"/>
            <a:ext cx="2105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14" type="subTitle"/>
          </p:nvPr>
        </p:nvSpPr>
        <p:spPr>
          <a:xfrm>
            <a:off x="6216554" y="1805075"/>
            <a:ext cx="2105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74" name="Google Shape;174;p28"/>
          <p:cNvSpPr txBox="1"/>
          <p:nvPr>
            <p:ph idx="15" type="subTitle"/>
          </p:nvPr>
        </p:nvSpPr>
        <p:spPr>
          <a:xfrm>
            <a:off x="6216554" y="2250610"/>
            <a:ext cx="2105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hasCustomPrompt="1" idx="16" type="title"/>
          </p:nvPr>
        </p:nvSpPr>
        <p:spPr>
          <a:xfrm>
            <a:off x="1427475" y="2977177"/>
            <a:ext cx="900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highlight>
                  <a:schemeClr val="lt2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28"/>
          <p:cNvSpPr txBox="1"/>
          <p:nvPr>
            <p:ph hasCustomPrompt="1" idx="17" type="title"/>
          </p:nvPr>
        </p:nvSpPr>
        <p:spPr>
          <a:xfrm>
            <a:off x="4123221" y="2977177"/>
            <a:ext cx="900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highlight>
                  <a:schemeClr val="lt2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8"/>
          <p:cNvSpPr txBox="1"/>
          <p:nvPr>
            <p:ph hasCustomPrompt="1" idx="18" type="title"/>
          </p:nvPr>
        </p:nvSpPr>
        <p:spPr>
          <a:xfrm>
            <a:off x="1427475" y="1281950"/>
            <a:ext cx="900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highlight>
                  <a:schemeClr val="lt2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28"/>
          <p:cNvSpPr txBox="1"/>
          <p:nvPr>
            <p:ph hasCustomPrompt="1" idx="19" type="title"/>
          </p:nvPr>
        </p:nvSpPr>
        <p:spPr>
          <a:xfrm>
            <a:off x="4123221" y="1281950"/>
            <a:ext cx="900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highlight>
                  <a:schemeClr val="lt2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28"/>
          <p:cNvSpPr txBox="1"/>
          <p:nvPr>
            <p:ph hasCustomPrompt="1" idx="20" type="title"/>
          </p:nvPr>
        </p:nvSpPr>
        <p:spPr>
          <a:xfrm>
            <a:off x="6818954" y="1281950"/>
            <a:ext cx="900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highlight>
                  <a:schemeClr val="lt2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28"/>
          <p:cNvSpPr txBox="1"/>
          <p:nvPr>
            <p:ph hasCustomPrompt="1" idx="21" type="title"/>
          </p:nvPr>
        </p:nvSpPr>
        <p:spPr>
          <a:xfrm>
            <a:off x="6818954" y="2977177"/>
            <a:ext cx="900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highlight>
                  <a:schemeClr val="lt2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2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>
            <p:ph hasCustomPrompt="1" type="title"/>
          </p:nvPr>
        </p:nvSpPr>
        <p:spPr>
          <a:xfrm>
            <a:off x="722375" y="3351128"/>
            <a:ext cx="3849600" cy="8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4" name="Google Shape;184;p29"/>
          <p:cNvSpPr txBox="1"/>
          <p:nvPr>
            <p:ph idx="1" type="subTitle"/>
          </p:nvPr>
        </p:nvSpPr>
        <p:spPr>
          <a:xfrm>
            <a:off x="722375" y="4184950"/>
            <a:ext cx="38496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hasCustomPrompt="1" idx="2" type="title"/>
          </p:nvPr>
        </p:nvSpPr>
        <p:spPr>
          <a:xfrm>
            <a:off x="722375" y="539500"/>
            <a:ext cx="3849600" cy="8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6" name="Google Shape;186;p29"/>
          <p:cNvSpPr txBox="1"/>
          <p:nvPr>
            <p:ph idx="3" type="subTitle"/>
          </p:nvPr>
        </p:nvSpPr>
        <p:spPr>
          <a:xfrm>
            <a:off x="722375" y="1373316"/>
            <a:ext cx="38496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" name="Google Shape;187;p29"/>
          <p:cNvSpPr txBox="1"/>
          <p:nvPr>
            <p:ph hasCustomPrompt="1" idx="4" type="title"/>
          </p:nvPr>
        </p:nvSpPr>
        <p:spPr>
          <a:xfrm>
            <a:off x="722375" y="1945314"/>
            <a:ext cx="3849600" cy="8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highlight>
                  <a:schemeClr val="lt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29"/>
          <p:cNvSpPr txBox="1"/>
          <p:nvPr>
            <p:ph idx="5" type="subTitle"/>
          </p:nvPr>
        </p:nvSpPr>
        <p:spPr>
          <a:xfrm>
            <a:off x="722375" y="2779133"/>
            <a:ext cx="38496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5_1_1_1_1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>
            <p:ph hasCustomPrompt="1" type="title"/>
          </p:nvPr>
        </p:nvSpPr>
        <p:spPr>
          <a:xfrm>
            <a:off x="903966" y="1422234"/>
            <a:ext cx="13923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2600">
                <a:highlight>
                  <a:schemeClr val="lt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92" name="Google Shape;192;p30"/>
          <p:cNvSpPr txBox="1"/>
          <p:nvPr>
            <p:ph hasCustomPrompt="1" idx="2" type="title"/>
          </p:nvPr>
        </p:nvSpPr>
        <p:spPr>
          <a:xfrm>
            <a:off x="6847734" y="1422234"/>
            <a:ext cx="13923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2600">
                <a:highlight>
                  <a:schemeClr val="lt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30"/>
          <p:cNvSpPr txBox="1"/>
          <p:nvPr>
            <p:ph idx="3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94" name="Google Shape;194;p30"/>
          <p:cNvSpPr txBox="1"/>
          <p:nvPr>
            <p:ph idx="1" type="subTitle"/>
          </p:nvPr>
        </p:nvSpPr>
        <p:spPr>
          <a:xfrm flipH="1">
            <a:off x="719616" y="3330076"/>
            <a:ext cx="17610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95" name="Google Shape;195;p30"/>
          <p:cNvSpPr txBox="1"/>
          <p:nvPr>
            <p:ph idx="4" type="subTitle"/>
          </p:nvPr>
        </p:nvSpPr>
        <p:spPr>
          <a:xfrm flipH="1">
            <a:off x="719621" y="3811776"/>
            <a:ext cx="1761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idx="5" type="subTitle"/>
          </p:nvPr>
        </p:nvSpPr>
        <p:spPr>
          <a:xfrm flipH="1">
            <a:off x="6663384" y="3330076"/>
            <a:ext cx="17610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idx="6" type="subTitle"/>
          </p:nvPr>
        </p:nvSpPr>
        <p:spPr>
          <a:xfrm flipH="1">
            <a:off x="6663375" y="3811776"/>
            <a:ext cx="1761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hasCustomPrompt="1" idx="7" type="title"/>
          </p:nvPr>
        </p:nvSpPr>
        <p:spPr>
          <a:xfrm>
            <a:off x="2885222" y="1422234"/>
            <a:ext cx="13923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2600">
                <a:highlight>
                  <a:schemeClr val="lt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99" name="Google Shape;199;p30"/>
          <p:cNvSpPr txBox="1"/>
          <p:nvPr>
            <p:ph idx="8" type="subTitle"/>
          </p:nvPr>
        </p:nvSpPr>
        <p:spPr>
          <a:xfrm flipH="1">
            <a:off x="2700872" y="3330076"/>
            <a:ext cx="17610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200" name="Google Shape;200;p30"/>
          <p:cNvSpPr txBox="1"/>
          <p:nvPr>
            <p:ph idx="9" type="subTitle"/>
          </p:nvPr>
        </p:nvSpPr>
        <p:spPr>
          <a:xfrm flipH="1">
            <a:off x="2700872" y="3811776"/>
            <a:ext cx="1761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30"/>
          <p:cNvSpPr txBox="1"/>
          <p:nvPr>
            <p:ph hasCustomPrompt="1" idx="13" type="title"/>
          </p:nvPr>
        </p:nvSpPr>
        <p:spPr>
          <a:xfrm>
            <a:off x="4866478" y="1422234"/>
            <a:ext cx="13923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2600">
                <a:highlight>
                  <a:schemeClr val="lt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30"/>
          <p:cNvSpPr txBox="1"/>
          <p:nvPr>
            <p:ph idx="14" type="subTitle"/>
          </p:nvPr>
        </p:nvSpPr>
        <p:spPr>
          <a:xfrm flipH="1">
            <a:off x="4682128" y="3330076"/>
            <a:ext cx="17610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5" type="subTitle"/>
          </p:nvPr>
        </p:nvSpPr>
        <p:spPr>
          <a:xfrm flipH="1">
            <a:off x="4682124" y="3811776"/>
            <a:ext cx="1761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401575"/>
            <a:ext cx="23847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>
            <p:ph type="title"/>
          </p:nvPr>
        </p:nvSpPr>
        <p:spPr>
          <a:xfrm>
            <a:off x="722375" y="1393775"/>
            <a:ext cx="3540600" cy="9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highlight>
                  <a:schemeClr val="lt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7" name="Google Shape;207;p31"/>
          <p:cNvSpPr txBox="1"/>
          <p:nvPr>
            <p:ph idx="1" type="subTitle"/>
          </p:nvPr>
        </p:nvSpPr>
        <p:spPr>
          <a:xfrm>
            <a:off x="722375" y="2275675"/>
            <a:ext cx="3540600" cy="11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" name="Google Shape;208;p31"/>
          <p:cNvSpPr txBox="1"/>
          <p:nvPr/>
        </p:nvSpPr>
        <p:spPr>
          <a:xfrm>
            <a:off x="722375" y="3766693"/>
            <a:ext cx="35406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5" name="Google Shape;21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>
  <p:cSld name="TITLE_2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9" name="Google Shape;21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0" name="Google Shape;22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2">
  <p:cSld name="TITLE_3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3" name="Google Shape;22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4" name="Google Shape;22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3">
  <p:cSld name="TITLE_4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7" name="Google Shape;22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8" name="Google Shape;22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720000" y="1401575"/>
            <a:ext cx="3666900" cy="27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Nunito Medium"/>
                <a:ea typeface="Nunito Medium"/>
                <a:cs typeface="Nunito Medium"/>
                <a:sym typeface="Nunito Medium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757100" y="1401575"/>
            <a:ext cx="3666900" cy="27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Nunito Medium"/>
                <a:ea typeface="Nunito Medium"/>
                <a:cs typeface="Nunito Medium"/>
                <a:sym typeface="Nunito Medium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1162950" y="2633759"/>
            <a:ext cx="29589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1162950" y="1352496"/>
            <a:ext cx="2958900" cy="11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/>
          <p:nvPr>
            <p:ph type="title"/>
          </p:nvPr>
        </p:nvSpPr>
        <p:spPr>
          <a:xfrm>
            <a:off x="722375" y="608177"/>
            <a:ext cx="6706800" cy="28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" y="0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4253050" y="2297813"/>
            <a:ext cx="4168500" cy="14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4253175" y="1407188"/>
            <a:ext cx="4168500" cy="7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720000" y="387600"/>
            <a:ext cx="3179700" cy="210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onburi"/>
              <a:buNone/>
              <a:defRPr sz="32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onburi"/>
              <a:buNone/>
              <a:defRPr sz="36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onburi"/>
              <a:buNone/>
              <a:defRPr sz="36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onburi"/>
              <a:buNone/>
              <a:defRPr sz="36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onburi"/>
              <a:buNone/>
              <a:defRPr sz="36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onburi"/>
              <a:buNone/>
              <a:defRPr sz="36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onburi"/>
              <a:buNone/>
              <a:defRPr sz="36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onburi"/>
              <a:buNone/>
              <a:defRPr sz="36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onburi"/>
              <a:buNone/>
              <a:defRPr sz="36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hyperlink" Target="http://index.html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2.jpg"/><Relationship Id="rId6" Type="http://schemas.openxmlformats.org/officeDocument/2006/relationships/image" Target="../media/image6.png"/><Relationship Id="rId7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ctrTitle"/>
          </p:nvPr>
        </p:nvSpPr>
        <p:spPr>
          <a:xfrm>
            <a:off x="569975" y="571248"/>
            <a:ext cx="4806600" cy="27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80">
                <a:highlight>
                  <a:schemeClr val="lt2"/>
                </a:highlight>
                <a:latin typeface="Noto Sans KR"/>
                <a:ea typeface="Noto Sans KR"/>
                <a:cs typeface="Noto Sans KR"/>
                <a:sym typeface="Noto Sans KR"/>
              </a:rPr>
              <a:t>시각장애인 문화재 관람</a:t>
            </a:r>
            <a:r>
              <a:rPr lang="en" sz="1300">
                <a:highlight>
                  <a:schemeClr val="lt2"/>
                </a:highlight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300">
              <a:highlight>
                <a:schemeClr val="lt2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8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스마트 환경 조성 사업 제안서</a:t>
            </a:r>
            <a:endParaRPr sz="5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4" name="Google Shape;234;p38"/>
          <p:cNvSpPr txBox="1"/>
          <p:nvPr>
            <p:ph idx="1" type="subTitle"/>
          </p:nvPr>
        </p:nvSpPr>
        <p:spPr>
          <a:xfrm>
            <a:off x="569975" y="3619075"/>
            <a:ext cx="30534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DX 14조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35" name="Google Shape;235;p38"/>
          <p:cNvCxnSpPr/>
          <p:nvPr/>
        </p:nvCxnSpPr>
        <p:spPr>
          <a:xfrm>
            <a:off x="671775" y="3458816"/>
            <a:ext cx="2388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8"/>
          <p:cNvCxnSpPr/>
          <p:nvPr/>
        </p:nvCxnSpPr>
        <p:spPr>
          <a:xfrm>
            <a:off x="3525807" y="4608575"/>
            <a:ext cx="566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675" y="647450"/>
            <a:ext cx="4005626" cy="4005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38"/>
          <p:cNvGrpSpPr/>
          <p:nvPr/>
        </p:nvGrpSpPr>
        <p:grpSpPr>
          <a:xfrm>
            <a:off x="7866300" y="0"/>
            <a:ext cx="1277699" cy="423225"/>
            <a:chOff x="-258740" y="101991"/>
            <a:chExt cx="1703599" cy="564300"/>
          </a:xfrm>
        </p:grpSpPr>
        <p:sp>
          <p:nvSpPr>
            <p:cNvPr id="239" name="Google Shape;239;p38">
              <a:hlinkClick r:id="rId4"/>
            </p:cNvPr>
            <p:cNvSpPr txBox="1"/>
            <p:nvPr/>
          </p:nvSpPr>
          <p:spPr>
            <a:xfrm>
              <a:off x="234659" y="101991"/>
              <a:ext cx="12102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문화재관리본부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궁사업소</a:t>
              </a:r>
              <a:endParaRPr sz="1100"/>
            </a:p>
          </p:txBody>
        </p:sp>
        <p:pic>
          <p:nvPicPr>
            <p:cNvPr descr="https://upload.wikimedia.org/wikipedia/commons/thumb/a/ad/Taegeuk.svg/150px-Taegeuk.svg.png" id="240" name="Google Shape;240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258740" y="146567"/>
              <a:ext cx="426304" cy="4263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1" name="Google Shape;241;p38"/>
          <p:cNvGrpSpPr/>
          <p:nvPr/>
        </p:nvGrpSpPr>
        <p:grpSpPr>
          <a:xfrm>
            <a:off x="7809822" y="1376725"/>
            <a:ext cx="524097" cy="470053"/>
            <a:chOff x="10146732" y="2118887"/>
            <a:chExt cx="557847" cy="609192"/>
          </a:xfrm>
        </p:grpSpPr>
        <p:sp>
          <p:nvSpPr>
            <p:cNvPr id="242" name="Google Shape;242;p38"/>
            <p:cNvSpPr/>
            <p:nvPr/>
          </p:nvSpPr>
          <p:spPr>
            <a:xfrm>
              <a:off x="10573983" y="2251806"/>
              <a:ext cx="121792" cy="121793"/>
            </a:xfrm>
            <a:custGeom>
              <a:rect b="b" l="l" r="r" t="t"/>
              <a:pathLst>
                <a:path extrusionOk="0" h="121793" w="121792">
                  <a:moveTo>
                    <a:pt x="112869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103945" y="17847"/>
                  </a:lnTo>
                  <a:lnTo>
                    <a:pt x="103945" y="112870"/>
                  </a:lnTo>
                  <a:cubicBezTo>
                    <a:pt x="103945" y="117798"/>
                    <a:pt x="107940" y="121793"/>
                    <a:pt x="112869" y="121793"/>
                  </a:cubicBezTo>
                  <a:cubicBezTo>
                    <a:pt x="117798" y="121793"/>
                    <a:pt x="121792" y="117798"/>
                    <a:pt x="121792" y="112870"/>
                  </a:cubicBezTo>
                  <a:lnTo>
                    <a:pt x="121792" y="8924"/>
                  </a:lnTo>
                  <a:cubicBezTo>
                    <a:pt x="121792" y="3995"/>
                    <a:pt x="117798" y="0"/>
                    <a:pt x="1128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8"/>
            <p:cNvSpPr/>
            <p:nvPr/>
          </p:nvSpPr>
          <p:spPr>
            <a:xfrm>
              <a:off x="10155537" y="2251806"/>
              <a:ext cx="121792" cy="121793"/>
            </a:xfrm>
            <a:custGeom>
              <a:rect b="b" l="l" r="r" t="t"/>
              <a:pathLst>
                <a:path extrusionOk="0" h="121793" w="121792">
                  <a:moveTo>
                    <a:pt x="112868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lnTo>
                    <a:pt x="0" y="112870"/>
                  </a:lnTo>
                  <a:cubicBezTo>
                    <a:pt x="0" y="117798"/>
                    <a:pt x="3994" y="121793"/>
                    <a:pt x="8924" y="121793"/>
                  </a:cubicBezTo>
                  <a:cubicBezTo>
                    <a:pt x="13852" y="121793"/>
                    <a:pt x="17847" y="117798"/>
                    <a:pt x="17847" y="112870"/>
                  </a:cubicBezTo>
                  <a:lnTo>
                    <a:pt x="17847" y="17847"/>
                  </a:lnTo>
                  <a:lnTo>
                    <a:pt x="112868" y="17847"/>
                  </a:lnTo>
                  <a:cubicBezTo>
                    <a:pt x="117798" y="17847"/>
                    <a:pt x="121792" y="13852"/>
                    <a:pt x="121792" y="8924"/>
                  </a:cubicBezTo>
                  <a:cubicBezTo>
                    <a:pt x="121792" y="3995"/>
                    <a:pt x="117798" y="0"/>
                    <a:pt x="1128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8"/>
            <p:cNvSpPr/>
            <p:nvPr/>
          </p:nvSpPr>
          <p:spPr>
            <a:xfrm>
              <a:off x="10155537" y="2606286"/>
              <a:ext cx="121792" cy="121793"/>
            </a:xfrm>
            <a:custGeom>
              <a:rect b="b" l="l" r="r" t="t"/>
              <a:pathLst>
                <a:path extrusionOk="0" h="121793" w="121792">
                  <a:moveTo>
                    <a:pt x="112868" y="103946"/>
                  </a:moveTo>
                  <a:lnTo>
                    <a:pt x="17847" y="103946"/>
                  </a:lnTo>
                  <a:lnTo>
                    <a:pt x="17847" y="8924"/>
                  </a:lnTo>
                  <a:cubicBezTo>
                    <a:pt x="17847" y="3995"/>
                    <a:pt x="13852" y="0"/>
                    <a:pt x="8924" y="0"/>
                  </a:cubicBezTo>
                  <a:cubicBezTo>
                    <a:pt x="3994" y="0"/>
                    <a:pt x="0" y="3995"/>
                    <a:pt x="0" y="8924"/>
                  </a:cubicBezTo>
                  <a:lnTo>
                    <a:pt x="0" y="112870"/>
                  </a:lnTo>
                  <a:cubicBezTo>
                    <a:pt x="0" y="117798"/>
                    <a:pt x="3994" y="121793"/>
                    <a:pt x="8924" y="121793"/>
                  </a:cubicBezTo>
                  <a:lnTo>
                    <a:pt x="112868" y="121793"/>
                  </a:lnTo>
                  <a:cubicBezTo>
                    <a:pt x="117798" y="121793"/>
                    <a:pt x="121792" y="117798"/>
                    <a:pt x="121792" y="112870"/>
                  </a:cubicBezTo>
                  <a:cubicBezTo>
                    <a:pt x="121792" y="107941"/>
                    <a:pt x="117797" y="103946"/>
                    <a:pt x="112868" y="1039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8"/>
            <p:cNvSpPr/>
            <p:nvPr/>
          </p:nvSpPr>
          <p:spPr>
            <a:xfrm>
              <a:off x="10155537" y="2204698"/>
              <a:ext cx="177918" cy="55184"/>
            </a:xfrm>
            <a:custGeom>
              <a:rect b="b" l="l" r="r" t="t"/>
              <a:pathLst>
                <a:path extrusionOk="0" h="55184" w="177918">
                  <a:moveTo>
                    <a:pt x="176022" y="40761"/>
                  </a:moveTo>
                  <a:lnTo>
                    <a:pt x="150475" y="8111"/>
                  </a:lnTo>
                  <a:cubicBezTo>
                    <a:pt x="146739" y="3335"/>
                    <a:pt x="139895" y="0"/>
                    <a:pt x="133832" y="0"/>
                  </a:cubicBez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133782" y="17846"/>
                  </a:lnTo>
                  <a:cubicBezTo>
                    <a:pt x="134482" y="17899"/>
                    <a:pt x="135979" y="18627"/>
                    <a:pt x="136419" y="19109"/>
                  </a:cubicBezTo>
                  <a:lnTo>
                    <a:pt x="161967" y="51759"/>
                  </a:lnTo>
                  <a:cubicBezTo>
                    <a:pt x="163728" y="54009"/>
                    <a:pt x="166351" y="55184"/>
                    <a:pt x="169001" y="55184"/>
                  </a:cubicBezTo>
                  <a:cubicBezTo>
                    <a:pt x="170924" y="55184"/>
                    <a:pt x="172862" y="54564"/>
                    <a:pt x="174495" y="53288"/>
                  </a:cubicBezTo>
                  <a:cubicBezTo>
                    <a:pt x="178376" y="50250"/>
                    <a:pt x="179060" y="44642"/>
                    <a:pt x="176022" y="407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8"/>
            <p:cNvSpPr/>
            <p:nvPr/>
          </p:nvSpPr>
          <p:spPr>
            <a:xfrm>
              <a:off x="10343535" y="2277727"/>
              <a:ext cx="36689" cy="41928"/>
            </a:xfrm>
            <a:custGeom>
              <a:rect b="b" l="l" r="r" t="t"/>
              <a:pathLst>
                <a:path extrusionOk="0" h="41928" w="36689">
                  <a:moveTo>
                    <a:pt x="34793" y="27504"/>
                  </a:moveTo>
                  <a:lnTo>
                    <a:pt x="15951" y="3425"/>
                  </a:lnTo>
                  <a:cubicBezTo>
                    <a:pt x="12916" y="-457"/>
                    <a:pt x="7306" y="-1141"/>
                    <a:pt x="3424" y="1896"/>
                  </a:cubicBezTo>
                  <a:cubicBezTo>
                    <a:pt x="-457" y="4933"/>
                    <a:pt x="-1141" y="10542"/>
                    <a:pt x="1897" y="14423"/>
                  </a:cubicBezTo>
                  <a:lnTo>
                    <a:pt x="20739" y="38503"/>
                  </a:lnTo>
                  <a:cubicBezTo>
                    <a:pt x="22499" y="40753"/>
                    <a:pt x="25122" y="41929"/>
                    <a:pt x="27772" y="41929"/>
                  </a:cubicBezTo>
                  <a:cubicBezTo>
                    <a:pt x="29695" y="41929"/>
                    <a:pt x="31633" y="41310"/>
                    <a:pt x="33265" y="40032"/>
                  </a:cubicBezTo>
                  <a:cubicBezTo>
                    <a:pt x="37147" y="36995"/>
                    <a:pt x="37831" y="31386"/>
                    <a:pt x="34793" y="27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8"/>
            <p:cNvSpPr/>
            <p:nvPr/>
          </p:nvSpPr>
          <p:spPr>
            <a:xfrm>
              <a:off x="10155537" y="2173137"/>
              <a:ext cx="113528" cy="17847"/>
            </a:xfrm>
            <a:custGeom>
              <a:rect b="b" l="l" r="r" t="t"/>
              <a:pathLst>
                <a:path extrusionOk="0" h="17847" w="113528">
                  <a:moveTo>
                    <a:pt x="104605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104605" y="17847"/>
                  </a:lnTo>
                  <a:cubicBezTo>
                    <a:pt x="109535" y="17847"/>
                    <a:pt x="113529" y="13852"/>
                    <a:pt x="113529" y="8924"/>
                  </a:cubicBezTo>
                  <a:cubicBezTo>
                    <a:pt x="113529" y="3995"/>
                    <a:pt x="109535" y="0"/>
                    <a:pt x="1046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38"/>
            <p:cNvSpPr/>
            <p:nvPr/>
          </p:nvSpPr>
          <p:spPr>
            <a:xfrm>
              <a:off x="10155537" y="2144004"/>
              <a:ext cx="113528" cy="17847"/>
            </a:xfrm>
            <a:custGeom>
              <a:rect b="b" l="l" r="r" t="t"/>
              <a:pathLst>
                <a:path extrusionOk="0" h="17847" w="113528">
                  <a:moveTo>
                    <a:pt x="104605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104605" y="17847"/>
                  </a:lnTo>
                  <a:cubicBezTo>
                    <a:pt x="109535" y="17847"/>
                    <a:pt x="113529" y="13852"/>
                    <a:pt x="113529" y="8924"/>
                  </a:cubicBezTo>
                  <a:cubicBezTo>
                    <a:pt x="113529" y="3995"/>
                    <a:pt x="109535" y="0"/>
                    <a:pt x="1046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8"/>
            <p:cNvSpPr/>
            <p:nvPr/>
          </p:nvSpPr>
          <p:spPr>
            <a:xfrm>
              <a:off x="10146732" y="2329431"/>
              <a:ext cx="557847" cy="148195"/>
            </a:xfrm>
            <a:custGeom>
              <a:rect b="b" l="l" r="r" t="t"/>
              <a:pathLst>
                <a:path extrusionOk="0" h="148195" w="557847">
                  <a:moveTo>
                    <a:pt x="556068" y="133924"/>
                  </a:moveTo>
                  <a:cubicBezTo>
                    <a:pt x="493300" y="50064"/>
                    <a:pt x="389695" y="0"/>
                    <a:pt x="278924" y="0"/>
                  </a:cubicBezTo>
                  <a:cubicBezTo>
                    <a:pt x="168154" y="0"/>
                    <a:pt x="64549" y="50066"/>
                    <a:pt x="1780" y="133924"/>
                  </a:cubicBezTo>
                  <a:cubicBezTo>
                    <a:pt x="-1173" y="137869"/>
                    <a:pt x="-370" y="143461"/>
                    <a:pt x="3577" y="146416"/>
                  </a:cubicBezTo>
                  <a:cubicBezTo>
                    <a:pt x="7520" y="149368"/>
                    <a:pt x="13116" y="148566"/>
                    <a:pt x="16068" y="144619"/>
                  </a:cubicBezTo>
                  <a:cubicBezTo>
                    <a:pt x="75486" y="65238"/>
                    <a:pt x="173749" y="17847"/>
                    <a:pt x="278924" y="17847"/>
                  </a:cubicBezTo>
                  <a:cubicBezTo>
                    <a:pt x="384100" y="17847"/>
                    <a:pt x="482364" y="65238"/>
                    <a:pt x="541780" y="144618"/>
                  </a:cubicBezTo>
                  <a:cubicBezTo>
                    <a:pt x="543533" y="146959"/>
                    <a:pt x="546215" y="148195"/>
                    <a:pt x="548931" y="148195"/>
                  </a:cubicBezTo>
                  <a:cubicBezTo>
                    <a:pt x="550791" y="148195"/>
                    <a:pt x="552668" y="147615"/>
                    <a:pt x="554271" y="146415"/>
                  </a:cubicBezTo>
                  <a:cubicBezTo>
                    <a:pt x="558216" y="143461"/>
                    <a:pt x="559021" y="137869"/>
                    <a:pt x="556068" y="1339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8"/>
            <p:cNvSpPr/>
            <p:nvPr/>
          </p:nvSpPr>
          <p:spPr>
            <a:xfrm>
              <a:off x="10351469" y="2433040"/>
              <a:ext cx="158936" cy="158920"/>
            </a:xfrm>
            <a:custGeom>
              <a:rect b="b" l="l" r="r" t="t"/>
              <a:pathLst>
                <a:path extrusionOk="0" h="158920" w="158936">
                  <a:moveTo>
                    <a:pt x="158937" y="74173"/>
                  </a:moveTo>
                  <a:cubicBezTo>
                    <a:pt x="158937" y="44858"/>
                    <a:pt x="144210" y="18084"/>
                    <a:pt x="119546" y="2555"/>
                  </a:cubicBezTo>
                  <a:cubicBezTo>
                    <a:pt x="116894" y="884"/>
                    <a:pt x="113835" y="0"/>
                    <a:pt x="110700" y="0"/>
                  </a:cubicBezTo>
                  <a:cubicBezTo>
                    <a:pt x="107851" y="0"/>
                    <a:pt x="105035" y="739"/>
                    <a:pt x="102555" y="2136"/>
                  </a:cubicBezTo>
                  <a:cubicBezTo>
                    <a:pt x="97236" y="5129"/>
                    <a:pt x="93998" y="10781"/>
                    <a:pt x="94103" y="16884"/>
                  </a:cubicBezTo>
                  <a:cubicBezTo>
                    <a:pt x="94412" y="34981"/>
                    <a:pt x="87346" y="53546"/>
                    <a:pt x="74719" y="67819"/>
                  </a:cubicBezTo>
                  <a:cubicBezTo>
                    <a:pt x="71453" y="71511"/>
                    <a:pt x="71798" y="77150"/>
                    <a:pt x="75489" y="80416"/>
                  </a:cubicBezTo>
                  <a:cubicBezTo>
                    <a:pt x="79179" y="83682"/>
                    <a:pt x="84819" y="83338"/>
                    <a:pt x="88086" y="79646"/>
                  </a:cubicBezTo>
                  <a:cubicBezTo>
                    <a:pt x="103324" y="62422"/>
                    <a:pt x="111750" y="40941"/>
                    <a:pt x="111957" y="18915"/>
                  </a:cubicBezTo>
                  <a:cubicBezTo>
                    <a:pt x="130240" y="31316"/>
                    <a:pt x="141087" y="51803"/>
                    <a:pt x="141087" y="74174"/>
                  </a:cubicBezTo>
                  <a:cubicBezTo>
                    <a:pt x="141087" y="79882"/>
                    <a:pt x="140360" y="85420"/>
                    <a:pt x="139005" y="90711"/>
                  </a:cubicBezTo>
                  <a:cubicBezTo>
                    <a:pt x="133433" y="86912"/>
                    <a:pt x="126708" y="84687"/>
                    <a:pt x="119471" y="84687"/>
                  </a:cubicBezTo>
                  <a:cubicBezTo>
                    <a:pt x="100298" y="84687"/>
                    <a:pt x="84700" y="100285"/>
                    <a:pt x="84700" y="119458"/>
                  </a:cubicBezTo>
                  <a:cubicBezTo>
                    <a:pt x="84700" y="126694"/>
                    <a:pt x="86925" y="133420"/>
                    <a:pt x="90724" y="138992"/>
                  </a:cubicBezTo>
                  <a:cubicBezTo>
                    <a:pt x="85432" y="140346"/>
                    <a:pt x="79893" y="141075"/>
                    <a:pt x="74186" y="141075"/>
                  </a:cubicBezTo>
                  <a:cubicBezTo>
                    <a:pt x="51804" y="141075"/>
                    <a:pt x="31312" y="130220"/>
                    <a:pt x="18911" y="111920"/>
                  </a:cubicBezTo>
                  <a:cubicBezTo>
                    <a:pt x="26658" y="111834"/>
                    <a:pt x="34449" y="110712"/>
                    <a:pt x="42082" y="108580"/>
                  </a:cubicBezTo>
                  <a:cubicBezTo>
                    <a:pt x="46828" y="107254"/>
                    <a:pt x="49602" y="102331"/>
                    <a:pt x="48276" y="97584"/>
                  </a:cubicBezTo>
                  <a:cubicBezTo>
                    <a:pt x="46951" y="92838"/>
                    <a:pt x="42027" y="90062"/>
                    <a:pt x="37281" y="91390"/>
                  </a:cubicBezTo>
                  <a:cubicBezTo>
                    <a:pt x="30901" y="93172"/>
                    <a:pt x="24404" y="94076"/>
                    <a:pt x="18052" y="94077"/>
                  </a:cubicBezTo>
                  <a:cubicBezTo>
                    <a:pt x="18052" y="94077"/>
                    <a:pt x="16642" y="94064"/>
                    <a:pt x="16602" y="94064"/>
                  </a:cubicBezTo>
                  <a:cubicBezTo>
                    <a:pt x="10611" y="94064"/>
                    <a:pt x="5067" y="97309"/>
                    <a:pt x="2134" y="102529"/>
                  </a:cubicBezTo>
                  <a:cubicBezTo>
                    <a:pt x="-855" y="107843"/>
                    <a:pt x="-693" y="114347"/>
                    <a:pt x="2553" y="119504"/>
                  </a:cubicBezTo>
                  <a:cubicBezTo>
                    <a:pt x="18082" y="144186"/>
                    <a:pt x="44862" y="158921"/>
                    <a:pt x="74187" y="158921"/>
                  </a:cubicBezTo>
                  <a:cubicBezTo>
                    <a:pt x="85998" y="158921"/>
                    <a:pt x="97243" y="156477"/>
                    <a:pt x="107463" y="152088"/>
                  </a:cubicBezTo>
                  <a:cubicBezTo>
                    <a:pt x="111208" y="153470"/>
                    <a:pt x="115254" y="154227"/>
                    <a:pt x="119474" y="154227"/>
                  </a:cubicBezTo>
                  <a:cubicBezTo>
                    <a:pt x="138644" y="154227"/>
                    <a:pt x="154242" y="138629"/>
                    <a:pt x="154242" y="119457"/>
                  </a:cubicBezTo>
                  <a:cubicBezTo>
                    <a:pt x="154242" y="115239"/>
                    <a:pt x="153485" y="111194"/>
                    <a:pt x="152103" y="107450"/>
                  </a:cubicBezTo>
                  <a:cubicBezTo>
                    <a:pt x="156493" y="97229"/>
                    <a:pt x="158937" y="85984"/>
                    <a:pt x="158937" y="74173"/>
                  </a:cubicBezTo>
                  <a:close/>
                  <a:moveTo>
                    <a:pt x="119472" y="136380"/>
                  </a:moveTo>
                  <a:cubicBezTo>
                    <a:pt x="110141" y="136380"/>
                    <a:pt x="102548" y="128788"/>
                    <a:pt x="102548" y="119457"/>
                  </a:cubicBezTo>
                  <a:cubicBezTo>
                    <a:pt x="102548" y="110125"/>
                    <a:pt x="110141" y="102534"/>
                    <a:pt x="119472" y="102534"/>
                  </a:cubicBezTo>
                  <a:cubicBezTo>
                    <a:pt x="128803" y="102534"/>
                    <a:pt x="136393" y="110125"/>
                    <a:pt x="136393" y="119457"/>
                  </a:cubicBezTo>
                  <a:cubicBezTo>
                    <a:pt x="136393" y="128788"/>
                    <a:pt x="128803" y="136380"/>
                    <a:pt x="119472" y="1363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8"/>
            <p:cNvSpPr/>
            <p:nvPr/>
          </p:nvSpPr>
          <p:spPr>
            <a:xfrm>
              <a:off x="10347653" y="2429208"/>
              <a:ext cx="75681" cy="75682"/>
            </a:xfrm>
            <a:custGeom>
              <a:rect b="b" l="l" r="r" t="t"/>
              <a:pathLst>
                <a:path extrusionOk="0" h="75682" w="75681">
                  <a:moveTo>
                    <a:pt x="37839" y="0"/>
                  </a:moveTo>
                  <a:cubicBezTo>
                    <a:pt x="16975" y="0"/>
                    <a:pt x="0" y="16975"/>
                    <a:pt x="0" y="37841"/>
                  </a:cubicBezTo>
                  <a:cubicBezTo>
                    <a:pt x="0" y="58707"/>
                    <a:pt x="16975" y="75683"/>
                    <a:pt x="37839" y="75683"/>
                  </a:cubicBezTo>
                  <a:cubicBezTo>
                    <a:pt x="58705" y="75683"/>
                    <a:pt x="75682" y="58707"/>
                    <a:pt x="75682" y="37841"/>
                  </a:cubicBezTo>
                  <a:cubicBezTo>
                    <a:pt x="75682" y="16975"/>
                    <a:pt x="58705" y="0"/>
                    <a:pt x="37839" y="0"/>
                  </a:cubicBezTo>
                  <a:close/>
                  <a:moveTo>
                    <a:pt x="37839" y="57836"/>
                  </a:moveTo>
                  <a:cubicBezTo>
                    <a:pt x="26815" y="57836"/>
                    <a:pt x="17847" y="48867"/>
                    <a:pt x="17847" y="37843"/>
                  </a:cubicBezTo>
                  <a:cubicBezTo>
                    <a:pt x="17847" y="26818"/>
                    <a:pt x="26816" y="17849"/>
                    <a:pt x="37839" y="17849"/>
                  </a:cubicBezTo>
                  <a:cubicBezTo>
                    <a:pt x="48865" y="17849"/>
                    <a:pt x="57834" y="26818"/>
                    <a:pt x="57834" y="37843"/>
                  </a:cubicBezTo>
                  <a:cubicBezTo>
                    <a:pt x="57834" y="48867"/>
                    <a:pt x="48865" y="57836"/>
                    <a:pt x="37839" y="578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38"/>
            <p:cNvSpPr/>
            <p:nvPr/>
          </p:nvSpPr>
          <p:spPr>
            <a:xfrm>
              <a:off x="10185665" y="2643984"/>
              <a:ext cx="53290" cy="53291"/>
            </a:xfrm>
            <a:custGeom>
              <a:rect b="b" l="l" r="r" t="t"/>
              <a:pathLst>
                <a:path extrusionOk="0" h="53291" w="53290">
                  <a:moveTo>
                    <a:pt x="38417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8418"/>
                  </a:lnTo>
                  <a:cubicBezTo>
                    <a:pt x="0" y="46619"/>
                    <a:pt x="6671" y="53291"/>
                    <a:pt x="14873" y="53291"/>
                  </a:cubicBezTo>
                  <a:lnTo>
                    <a:pt x="38417" y="53291"/>
                  </a:lnTo>
                  <a:cubicBezTo>
                    <a:pt x="46619" y="53291"/>
                    <a:pt x="53290" y="46619"/>
                    <a:pt x="53290" y="38418"/>
                  </a:cubicBezTo>
                  <a:lnTo>
                    <a:pt x="53290" y="14873"/>
                  </a:lnTo>
                  <a:cubicBezTo>
                    <a:pt x="53290" y="6671"/>
                    <a:pt x="46619" y="0"/>
                    <a:pt x="38417" y="0"/>
                  </a:cubicBezTo>
                  <a:close/>
                  <a:moveTo>
                    <a:pt x="35443" y="35444"/>
                  </a:moveTo>
                  <a:lnTo>
                    <a:pt x="17847" y="35444"/>
                  </a:lnTo>
                  <a:lnTo>
                    <a:pt x="17847" y="17847"/>
                  </a:lnTo>
                  <a:lnTo>
                    <a:pt x="35443" y="17847"/>
                  </a:lnTo>
                  <a:lnTo>
                    <a:pt x="35443" y="35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8"/>
            <p:cNvSpPr/>
            <p:nvPr/>
          </p:nvSpPr>
          <p:spPr>
            <a:xfrm>
              <a:off x="10243260" y="2643984"/>
              <a:ext cx="53290" cy="53291"/>
            </a:xfrm>
            <a:custGeom>
              <a:rect b="b" l="l" r="r" t="t"/>
              <a:pathLst>
                <a:path extrusionOk="0" h="53291" w="53290">
                  <a:moveTo>
                    <a:pt x="38417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8418"/>
                  </a:lnTo>
                  <a:cubicBezTo>
                    <a:pt x="0" y="46619"/>
                    <a:pt x="6671" y="53291"/>
                    <a:pt x="14873" y="53291"/>
                  </a:cubicBezTo>
                  <a:lnTo>
                    <a:pt x="38417" y="53291"/>
                  </a:lnTo>
                  <a:cubicBezTo>
                    <a:pt x="46619" y="53291"/>
                    <a:pt x="53290" y="46619"/>
                    <a:pt x="53290" y="38418"/>
                  </a:cubicBezTo>
                  <a:lnTo>
                    <a:pt x="53290" y="14873"/>
                  </a:lnTo>
                  <a:cubicBezTo>
                    <a:pt x="53290" y="6673"/>
                    <a:pt x="46619" y="0"/>
                    <a:pt x="38417" y="0"/>
                  </a:cubicBezTo>
                  <a:close/>
                  <a:moveTo>
                    <a:pt x="35443" y="35444"/>
                  </a:moveTo>
                  <a:lnTo>
                    <a:pt x="17847" y="35444"/>
                  </a:lnTo>
                  <a:lnTo>
                    <a:pt x="17847" y="17847"/>
                  </a:lnTo>
                  <a:lnTo>
                    <a:pt x="35443" y="17847"/>
                  </a:lnTo>
                  <a:lnTo>
                    <a:pt x="35443" y="35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38"/>
            <p:cNvSpPr/>
            <p:nvPr/>
          </p:nvSpPr>
          <p:spPr>
            <a:xfrm>
              <a:off x="10572625" y="2118887"/>
              <a:ext cx="123150" cy="65769"/>
            </a:xfrm>
            <a:custGeom>
              <a:rect b="b" l="l" r="r" t="t"/>
              <a:pathLst>
                <a:path extrusionOk="0" h="65769" w="123150">
                  <a:moveTo>
                    <a:pt x="114227" y="10363"/>
                  </a:moveTo>
                  <a:cubicBezTo>
                    <a:pt x="109298" y="10363"/>
                    <a:pt x="105304" y="14359"/>
                    <a:pt x="105304" y="19287"/>
                  </a:cubicBezTo>
                  <a:lnTo>
                    <a:pt x="105304" y="47922"/>
                  </a:lnTo>
                  <a:lnTo>
                    <a:pt x="93630" y="47922"/>
                  </a:lnTo>
                  <a:lnTo>
                    <a:pt x="93630" y="8924"/>
                  </a:lnTo>
                  <a:cubicBezTo>
                    <a:pt x="93630" y="3995"/>
                    <a:pt x="89636" y="0"/>
                    <a:pt x="84706" y="0"/>
                  </a:cubicBezTo>
                  <a:cubicBezTo>
                    <a:pt x="79777" y="0"/>
                    <a:pt x="75783" y="3995"/>
                    <a:pt x="75783" y="8924"/>
                  </a:cubicBezTo>
                  <a:lnTo>
                    <a:pt x="75783" y="47922"/>
                  </a:lnTo>
                  <a:lnTo>
                    <a:pt x="64106" y="47922"/>
                  </a:lnTo>
                  <a:lnTo>
                    <a:pt x="64106" y="27705"/>
                  </a:lnTo>
                  <a:cubicBezTo>
                    <a:pt x="64106" y="22777"/>
                    <a:pt x="60111" y="18781"/>
                    <a:pt x="55182" y="18781"/>
                  </a:cubicBezTo>
                  <a:cubicBezTo>
                    <a:pt x="50252" y="18781"/>
                    <a:pt x="46258" y="22777"/>
                    <a:pt x="46258" y="27705"/>
                  </a:cubicBezTo>
                  <a:lnTo>
                    <a:pt x="46258" y="47922"/>
                  </a:lnTo>
                  <a:lnTo>
                    <a:pt x="34582" y="47922"/>
                  </a:lnTo>
                  <a:lnTo>
                    <a:pt x="34582" y="41304"/>
                  </a:lnTo>
                  <a:cubicBezTo>
                    <a:pt x="34582" y="36375"/>
                    <a:pt x="30588" y="32380"/>
                    <a:pt x="25659" y="32380"/>
                  </a:cubicBezTo>
                  <a:cubicBezTo>
                    <a:pt x="20729" y="32380"/>
                    <a:pt x="16735" y="36375"/>
                    <a:pt x="16735" y="41304"/>
                  </a:cubicBezTo>
                  <a:lnTo>
                    <a:pt x="16735" y="47922"/>
                  </a:lnTo>
                  <a:lnTo>
                    <a:pt x="8924" y="47922"/>
                  </a:lnTo>
                  <a:cubicBezTo>
                    <a:pt x="3995" y="47922"/>
                    <a:pt x="0" y="51917"/>
                    <a:pt x="0" y="56845"/>
                  </a:cubicBezTo>
                  <a:cubicBezTo>
                    <a:pt x="-1" y="61774"/>
                    <a:pt x="3993" y="65769"/>
                    <a:pt x="8923" y="65769"/>
                  </a:cubicBezTo>
                  <a:lnTo>
                    <a:pt x="114227" y="65769"/>
                  </a:lnTo>
                  <a:cubicBezTo>
                    <a:pt x="118877" y="65769"/>
                    <a:pt x="122693" y="62211"/>
                    <a:pt x="123109" y="57669"/>
                  </a:cubicBezTo>
                  <a:cubicBezTo>
                    <a:pt x="123136" y="57397"/>
                    <a:pt x="123151" y="57124"/>
                    <a:pt x="123151" y="56845"/>
                  </a:cubicBezTo>
                  <a:lnTo>
                    <a:pt x="123151" y="19287"/>
                  </a:lnTo>
                  <a:cubicBezTo>
                    <a:pt x="123151" y="14359"/>
                    <a:pt x="119157" y="10363"/>
                    <a:pt x="114227" y="103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38"/>
            <p:cNvSpPr/>
            <p:nvPr/>
          </p:nvSpPr>
          <p:spPr>
            <a:xfrm>
              <a:off x="10603415" y="2207457"/>
              <a:ext cx="17860" cy="17847"/>
            </a:xfrm>
            <a:custGeom>
              <a:rect b="b" l="l" r="r" t="t"/>
              <a:pathLst>
                <a:path extrusionOk="0" h="17847" w="17860">
                  <a:moveTo>
                    <a:pt x="15243" y="2618"/>
                  </a:moveTo>
                  <a:cubicBezTo>
                    <a:pt x="13577" y="952"/>
                    <a:pt x="11281" y="0"/>
                    <a:pt x="8924" y="0"/>
                  </a:cubicBezTo>
                  <a:cubicBezTo>
                    <a:pt x="6580" y="0"/>
                    <a:pt x="4285" y="952"/>
                    <a:pt x="2618" y="2618"/>
                  </a:cubicBezTo>
                  <a:cubicBezTo>
                    <a:pt x="953" y="4271"/>
                    <a:pt x="0" y="6568"/>
                    <a:pt x="0" y="8924"/>
                  </a:cubicBezTo>
                  <a:cubicBezTo>
                    <a:pt x="0" y="11268"/>
                    <a:pt x="953" y="13576"/>
                    <a:pt x="2618" y="15230"/>
                  </a:cubicBezTo>
                  <a:cubicBezTo>
                    <a:pt x="4283" y="16896"/>
                    <a:pt x="6580" y="17847"/>
                    <a:pt x="8924" y="17847"/>
                  </a:cubicBezTo>
                  <a:cubicBezTo>
                    <a:pt x="11281" y="17847"/>
                    <a:pt x="13577" y="16896"/>
                    <a:pt x="15243" y="15230"/>
                  </a:cubicBezTo>
                  <a:cubicBezTo>
                    <a:pt x="16908" y="13576"/>
                    <a:pt x="17861" y="11268"/>
                    <a:pt x="17861" y="8924"/>
                  </a:cubicBezTo>
                  <a:cubicBezTo>
                    <a:pt x="17861" y="6580"/>
                    <a:pt x="16908" y="4271"/>
                    <a:pt x="15243" y="26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38"/>
            <p:cNvSpPr/>
            <p:nvPr/>
          </p:nvSpPr>
          <p:spPr>
            <a:xfrm>
              <a:off x="10640670" y="2207457"/>
              <a:ext cx="17847" cy="17847"/>
            </a:xfrm>
            <a:custGeom>
              <a:rect b="b" l="l" r="r" t="t"/>
              <a:pathLst>
                <a:path extrusionOk="0" h="17847" w="17847">
                  <a:moveTo>
                    <a:pt x="15242" y="2606"/>
                  </a:moveTo>
                  <a:cubicBezTo>
                    <a:pt x="13577" y="952"/>
                    <a:pt x="11280" y="0"/>
                    <a:pt x="8924" y="0"/>
                  </a:cubicBezTo>
                  <a:cubicBezTo>
                    <a:pt x="6580" y="0"/>
                    <a:pt x="4283" y="952"/>
                    <a:pt x="2618" y="2606"/>
                  </a:cubicBezTo>
                  <a:cubicBezTo>
                    <a:pt x="963" y="4271"/>
                    <a:pt x="0" y="6568"/>
                    <a:pt x="0" y="8924"/>
                  </a:cubicBezTo>
                  <a:cubicBezTo>
                    <a:pt x="0" y="11268"/>
                    <a:pt x="964" y="13576"/>
                    <a:pt x="2618" y="15230"/>
                  </a:cubicBezTo>
                  <a:cubicBezTo>
                    <a:pt x="4282" y="16896"/>
                    <a:pt x="6580" y="17847"/>
                    <a:pt x="8924" y="17847"/>
                  </a:cubicBezTo>
                  <a:cubicBezTo>
                    <a:pt x="11280" y="17847"/>
                    <a:pt x="13576" y="16896"/>
                    <a:pt x="15242" y="15230"/>
                  </a:cubicBezTo>
                  <a:cubicBezTo>
                    <a:pt x="16897" y="13576"/>
                    <a:pt x="17847" y="11268"/>
                    <a:pt x="17847" y="8924"/>
                  </a:cubicBezTo>
                  <a:cubicBezTo>
                    <a:pt x="17847" y="6568"/>
                    <a:pt x="16896" y="4271"/>
                    <a:pt x="15242" y="26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38"/>
            <p:cNvSpPr/>
            <p:nvPr/>
          </p:nvSpPr>
          <p:spPr>
            <a:xfrm>
              <a:off x="10677923" y="2207457"/>
              <a:ext cx="17847" cy="17847"/>
            </a:xfrm>
            <a:custGeom>
              <a:rect b="b" l="l" r="r" t="t"/>
              <a:pathLst>
                <a:path extrusionOk="0" h="17847" w="17847">
                  <a:moveTo>
                    <a:pt x="15243" y="2618"/>
                  </a:moveTo>
                  <a:cubicBezTo>
                    <a:pt x="13577" y="952"/>
                    <a:pt x="11281" y="0"/>
                    <a:pt x="8924" y="0"/>
                  </a:cubicBezTo>
                  <a:cubicBezTo>
                    <a:pt x="6580" y="0"/>
                    <a:pt x="4285" y="952"/>
                    <a:pt x="2618" y="2618"/>
                  </a:cubicBezTo>
                  <a:cubicBezTo>
                    <a:pt x="952" y="4271"/>
                    <a:pt x="0" y="6568"/>
                    <a:pt x="0" y="8924"/>
                  </a:cubicBezTo>
                  <a:cubicBezTo>
                    <a:pt x="0" y="11268"/>
                    <a:pt x="952" y="13576"/>
                    <a:pt x="2618" y="15230"/>
                  </a:cubicBezTo>
                  <a:cubicBezTo>
                    <a:pt x="4271" y="16896"/>
                    <a:pt x="6580" y="17847"/>
                    <a:pt x="8924" y="17847"/>
                  </a:cubicBezTo>
                  <a:cubicBezTo>
                    <a:pt x="11281" y="17847"/>
                    <a:pt x="13577" y="16896"/>
                    <a:pt x="15243" y="15230"/>
                  </a:cubicBezTo>
                  <a:cubicBezTo>
                    <a:pt x="16897" y="13576"/>
                    <a:pt x="17847" y="11268"/>
                    <a:pt x="17847" y="8924"/>
                  </a:cubicBezTo>
                  <a:cubicBezTo>
                    <a:pt x="17847" y="6580"/>
                    <a:pt x="16896" y="4271"/>
                    <a:pt x="15243" y="26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38"/>
            <p:cNvSpPr/>
            <p:nvPr/>
          </p:nvSpPr>
          <p:spPr>
            <a:xfrm>
              <a:off x="10168552" y="2363969"/>
              <a:ext cx="527224" cy="286486"/>
            </a:xfrm>
            <a:custGeom>
              <a:rect b="b" l="l" r="r" t="t"/>
              <a:pathLst>
                <a:path extrusionOk="0" h="286486" w="527224">
                  <a:moveTo>
                    <a:pt x="518299" y="265756"/>
                  </a:moveTo>
                  <a:lnTo>
                    <a:pt x="453673" y="265757"/>
                  </a:lnTo>
                  <a:cubicBezTo>
                    <a:pt x="452939" y="265708"/>
                    <a:pt x="451361" y="264955"/>
                    <a:pt x="450888" y="264444"/>
                  </a:cubicBezTo>
                  <a:lnTo>
                    <a:pt x="427266" y="235197"/>
                  </a:lnTo>
                  <a:cubicBezTo>
                    <a:pt x="459935" y="213542"/>
                    <a:pt x="488637" y="185560"/>
                    <a:pt x="511442" y="152252"/>
                  </a:cubicBezTo>
                  <a:cubicBezTo>
                    <a:pt x="515185" y="146777"/>
                    <a:pt x="515184" y="139705"/>
                    <a:pt x="511438" y="134230"/>
                  </a:cubicBezTo>
                  <a:cubicBezTo>
                    <a:pt x="453895" y="50180"/>
                    <a:pt x="358816" y="0"/>
                    <a:pt x="257104" y="0"/>
                  </a:cubicBezTo>
                  <a:cubicBezTo>
                    <a:pt x="155391" y="0"/>
                    <a:pt x="60312" y="50180"/>
                    <a:pt x="2767" y="134231"/>
                  </a:cubicBezTo>
                  <a:cubicBezTo>
                    <a:pt x="-922" y="139621"/>
                    <a:pt x="-923" y="146864"/>
                    <a:pt x="2768" y="152258"/>
                  </a:cubicBezTo>
                  <a:cubicBezTo>
                    <a:pt x="60313" y="236307"/>
                    <a:pt x="155392" y="286486"/>
                    <a:pt x="257104" y="286486"/>
                  </a:cubicBezTo>
                  <a:cubicBezTo>
                    <a:pt x="312341" y="286486"/>
                    <a:pt x="365618" y="271681"/>
                    <a:pt x="411996" y="244693"/>
                  </a:cubicBezTo>
                  <a:lnTo>
                    <a:pt x="437003" y="275657"/>
                  </a:lnTo>
                  <a:cubicBezTo>
                    <a:pt x="440781" y="280336"/>
                    <a:pt x="447620" y="283603"/>
                    <a:pt x="453634" y="283603"/>
                  </a:cubicBezTo>
                  <a:lnTo>
                    <a:pt x="518301" y="283603"/>
                  </a:lnTo>
                  <a:cubicBezTo>
                    <a:pt x="523230" y="283603"/>
                    <a:pt x="527225" y="279608"/>
                    <a:pt x="527225" y="274679"/>
                  </a:cubicBezTo>
                  <a:cubicBezTo>
                    <a:pt x="527222" y="269751"/>
                    <a:pt x="523228" y="265756"/>
                    <a:pt x="518299" y="265756"/>
                  </a:cubicBezTo>
                  <a:close/>
                  <a:moveTo>
                    <a:pt x="18230" y="143244"/>
                  </a:moveTo>
                  <a:cubicBezTo>
                    <a:pt x="62474" y="79233"/>
                    <a:pt x="129905" y="36276"/>
                    <a:pt x="204976" y="22568"/>
                  </a:cubicBezTo>
                  <a:cubicBezTo>
                    <a:pt x="158345" y="42789"/>
                    <a:pt x="125640" y="89266"/>
                    <a:pt x="125640" y="143244"/>
                  </a:cubicBezTo>
                  <a:cubicBezTo>
                    <a:pt x="125640" y="197221"/>
                    <a:pt x="158345" y="243699"/>
                    <a:pt x="204977" y="263920"/>
                  </a:cubicBezTo>
                  <a:cubicBezTo>
                    <a:pt x="129907" y="250212"/>
                    <a:pt x="62474" y="207253"/>
                    <a:pt x="18230" y="143244"/>
                  </a:cubicBezTo>
                  <a:close/>
                  <a:moveTo>
                    <a:pt x="399491" y="200800"/>
                  </a:moveTo>
                  <a:cubicBezTo>
                    <a:pt x="396395" y="196967"/>
                    <a:pt x="390774" y="196368"/>
                    <a:pt x="386941" y="199465"/>
                  </a:cubicBezTo>
                  <a:cubicBezTo>
                    <a:pt x="383107" y="202563"/>
                    <a:pt x="382508" y="208180"/>
                    <a:pt x="385605" y="212015"/>
                  </a:cubicBezTo>
                  <a:lnTo>
                    <a:pt x="400645" y="230634"/>
                  </a:lnTo>
                  <a:cubicBezTo>
                    <a:pt x="372408" y="246709"/>
                    <a:pt x="341527" y="258023"/>
                    <a:pt x="309229" y="263920"/>
                  </a:cubicBezTo>
                  <a:cubicBezTo>
                    <a:pt x="355861" y="243700"/>
                    <a:pt x="388567" y="197223"/>
                    <a:pt x="388567" y="143244"/>
                  </a:cubicBezTo>
                  <a:cubicBezTo>
                    <a:pt x="388567" y="130940"/>
                    <a:pt x="386866" y="118757"/>
                    <a:pt x="383515" y="107034"/>
                  </a:cubicBezTo>
                  <a:cubicBezTo>
                    <a:pt x="382161" y="102296"/>
                    <a:pt x="377219" y="99552"/>
                    <a:pt x="372483" y="100907"/>
                  </a:cubicBezTo>
                  <a:cubicBezTo>
                    <a:pt x="367743" y="102262"/>
                    <a:pt x="365001" y="107201"/>
                    <a:pt x="366356" y="111940"/>
                  </a:cubicBezTo>
                  <a:cubicBezTo>
                    <a:pt x="369252" y="122068"/>
                    <a:pt x="370720" y="132599"/>
                    <a:pt x="370720" y="143244"/>
                  </a:cubicBezTo>
                  <a:cubicBezTo>
                    <a:pt x="370720" y="205891"/>
                    <a:pt x="319753" y="256858"/>
                    <a:pt x="257106" y="256858"/>
                  </a:cubicBezTo>
                  <a:cubicBezTo>
                    <a:pt x="194459" y="256858"/>
                    <a:pt x="143491" y="205891"/>
                    <a:pt x="143491" y="143244"/>
                  </a:cubicBezTo>
                  <a:cubicBezTo>
                    <a:pt x="143491" y="80597"/>
                    <a:pt x="194459" y="29628"/>
                    <a:pt x="257106" y="29628"/>
                  </a:cubicBezTo>
                  <a:cubicBezTo>
                    <a:pt x="288879" y="29628"/>
                    <a:pt x="318342" y="42408"/>
                    <a:pt x="340066" y="65616"/>
                  </a:cubicBezTo>
                  <a:cubicBezTo>
                    <a:pt x="343432" y="69212"/>
                    <a:pt x="349079" y="69400"/>
                    <a:pt x="352680" y="66032"/>
                  </a:cubicBezTo>
                  <a:cubicBezTo>
                    <a:pt x="356277" y="62664"/>
                    <a:pt x="356464" y="57017"/>
                    <a:pt x="353097" y="53419"/>
                  </a:cubicBezTo>
                  <a:cubicBezTo>
                    <a:pt x="340628" y="40101"/>
                    <a:pt x="325572" y="29645"/>
                    <a:pt x="309074" y="22540"/>
                  </a:cubicBezTo>
                  <a:cubicBezTo>
                    <a:pt x="384210" y="36215"/>
                    <a:pt x="451709" y="79190"/>
                    <a:pt x="495981" y="143244"/>
                  </a:cubicBezTo>
                  <a:cubicBezTo>
                    <a:pt x="474287" y="174630"/>
                    <a:pt x="447015" y="200949"/>
                    <a:pt x="416003" y="221247"/>
                  </a:cubicBezTo>
                  <a:lnTo>
                    <a:pt x="399491" y="200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8"/>
            <p:cNvSpPr/>
            <p:nvPr/>
          </p:nvSpPr>
          <p:spPr>
            <a:xfrm>
              <a:off x="10607311" y="2656075"/>
              <a:ext cx="88463" cy="17847"/>
            </a:xfrm>
            <a:custGeom>
              <a:rect b="b" l="l" r="r" t="t"/>
              <a:pathLst>
                <a:path extrusionOk="0" h="17847" w="88463">
                  <a:moveTo>
                    <a:pt x="79540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79540" y="17847"/>
                  </a:lnTo>
                  <a:cubicBezTo>
                    <a:pt x="84470" y="17847"/>
                    <a:pt x="88464" y="13852"/>
                    <a:pt x="88464" y="8924"/>
                  </a:cubicBezTo>
                  <a:cubicBezTo>
                    <a:pt x="88464" y="3995"/>
                    <a:pt x="84470" y="0"/>
                    <a:pt x="795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38"/>
            <p:cNvSpPr/>
            <p:nvPr/>
          </p:nvSpPr>
          <p:spPr>
            <a:xfrm>
              <a:off x="10607311" y="2682426"/>
              <a:ext cx="88463" cy="17847"/>
            </a:xfrm>
            <a:custGeom>
              <a:rect b="b" l="l" r="r" t="t"/>
              <a:pathLst>
                <a:path extrusionOk="0" h="17847" w="88463">
                  <a:moveTo>
                    <a:pt x="79540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79540" y="17847"/>
                  </a:lnTo>
                  <a:cubicBezTo>
                    <a:pt x="84470" y="17847"/>
                    <a:pt x="88464" y="13852"/>
                    <a:pt x="88464" y="8924"/>
                  </a:cubicBezTo>
                  <a:cubicBezTo>
                    <a:pt x="88464" y="3995"/>
                    <a:pt x="84470" y="0"/>
                    <a:pt x="795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8"/>
            <p:cNvSpPr/>
            <p:nvPr/>
          </p:nvSpPr>
          <p:spPr>
            <a:xfrm>
              <a:off x="10607311" y="2708776"/>
              <a:ext cx="88463" cy="17847"/>
            </a:xfrm>
            <a:custGeom>
              <a:rect b="b" l="l" r="r" t="t"/>
              <a:pathLst>
                <a:path extrusionOk="0" h="17847" w="88463">
                  <a:moveTo>
                    <a:pt x="79540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79540" y="17847"/>
                  </a:lnTo>
                  <a:cubicBezTo>
                    <a:pt x="84470" y="17847"/>
                    <a:pt x="88464" y="13852"/>
                    <a:pt x="88464" y="8924"/>
                  </a:cubicBezTo>
                  <a:cubicBezTo>
                    <a:pt x="88464" y="3995"/>
                    <a:pt x="84470" y="0"/>
                    <a:pt x="795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p38"/>
          <p:cNvGrpSpPr/>
          <p:nvPr/>
        </p:nvGrpSpPr>
        <p:grpSpPr>
          <a:xfrm>
            <a:off x="8527846" y="2415234"/>
            <a:ext cx="370064" cy="470067"/>
            <a:chOff x="8444789" y="3303450"/>
            <a:chExt cx="357170" cy="511721"/>
          </a:xfrm>
        </p:grpSpPr>
        <p:sp>
          <p:nvSpPr>
            <p:cNvPr id="263" name="Google Shape;263;p38"/>
            <p:cNvSpPr/>
            <p:nvPr/>
          </p:nvSpPr>
          <p:spPr>
            <a:xfrm>
              <a:off x="8594798" y="3530767"/>
              <a:ext cx="57111" cy="57111"/>
            </a:xfrm>
            <a:custGeom>
              <a:rect b="b" l="l" r="r" t="t"/>
              <a:pathLst>
                <a:path extrusionOk="0" h="57111" w="57111">
                  <a:moveTo>
                    <a:pt x="48188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lnTo>
                    <a:pt x="0" y="48188"/>
                  </a:lnTo>
                  <a:cubicBezTo>
                    <a:pt x="0" y="53116"/>
                    <a:pt x="3994" y="57112"/>
                    <a:pt x="8924" y="57112"/>
                  </a:cubicBezTo>
                  <a:lnTo>
                    <a:pt x="48188" y="57112"/>
                  </a:lnTo>
                  <a:cubicBezTo>
                    <a:pt x="53118" y="57112"/>
                    <a:pt x="57112" y="53116"/>
                    <a:pt x="57112" y="48188"/>
                  </a:cubicBezTo>
                  <a:lnTo>
                    <a:pt x="57112" y="8924"/>
                  </a:lnTo>
                  <a:cubicBezTo>
                    <a:pt x="57111" y="3995"/>
                    <a:pt x="53116" y="0"/>
                    <a:pt x="48188" y="0"/>
                  </a:cubicBezTo>
                  <a:close/>
                  <a:moveTo>
                    <a:pt x="39264" y="39263"/>
                  </a:moveTo>
                  <a:lnTo>
                    <a:pt x="17847" y="39263"/>
                  </a:lnTo>
                  <a:lnTo>
                    <a:pt x="17847" y="17846"/>
                  </a:lnTo>
                  <a:lnTo>
                    <a:pt x="39264" y="17846"/>
                  </a:lnTo>
                  <a:lnTo>
                    <a:pt x="39264" y="392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8"/>
            <p:cNvSpPr/>
            <p:nvPr/>
          </p:nvSpPr>
          <p:spPr>
            <a:xfrm>
              <a:off x="8444789" y="3303450"/>
              <a:ext cx="357170" cy="511721"/>
            </a:xfrm>
            <a:custGeom>
              <a:rect b="b" l="l" r="r" t="t"/>
              <a:pathLst>
                <a:path extrusionOk="0" h="609192" w="425202">
                  <a:moveTo>
                    <a:pt x="382833" y="270625"/>
                  </a:moveTo>
                  <a:cubicBezTo>
                    <a:pt x="369921" y="270625"/>
                    <a:pt x="358242" y="276382"/>
                    <a:pt x="350436" y="285665"/>
                  </a:cubicBezTo>
                  <a:cubicBezTo>
                    <a:pt x="347381" y="281646"/>
                    <a:pt x="343620" y="278213"/>
                    <a:pt x="339362" y="275512"/>
                  </a:cubicBezTo>
                  <a:cubicBezTo>
                    <a:pt x="354653" y="249758"/>
                    <a:pt x="363402" y="220403"/>
                    <a:pt x="364700" y="190279"/>
                  </a:cubicBezTo>
                  <a:cubicBezTo>
                    <a:pt x="369024" y="89778"/>
                    <a:pt x="290781" y="4496"/>
                    <a:pt x="190280" y="171"/>
                  </a:cubicBezTo>
                  <a:cubicBezTo>
                    <a:pt x="89779" y="-4154"/>
                    <a:pt x="4496" y="74089"/>
                    <a:pt x="171" y="174592"/>
                  </a:cubicBezTo>
                  <a:cubicBezTo>
                    <a:pt x="-3648" y="263357"/>
                    <a:pt x="56947" y="340229"/>
                    <a:pt x="140391" y="359960"/>
                  </a:cubicBezTo>
                  <a:lnTo>
                    <a:pt x="140391" y="395359"/>
                  </a:lnTo>
                  <a:lnTo>
                    <a:pt x="110767" y="365733"/>
                  </a:lnTo>
                  <a:cubicBezTo>
                    <a:pt x="101546" y="356512"/>
                    <a:pt x="89287" y="351435"/>
                    <a:pt x="76246" y="351435"/>
                  </a:cubicBezTo>
                  <a:cubicBezTo>
                    <a:pt x="63206" y="351435"/>
                    <a:pt x="50947" y="356513"/>
                    <a:pt x="41726" y="365733"/>
                  </a:cubicBezTo>
                  <a:cubicBezTo>
                    <a:pt x="22693" y="384767"/>
                    <a:pt x="22693" y="415738"/>
                    <a:pt x="41726" y="434772"/>
                  </a:cubicBezTo>
                  <a:lnTo>
                    <a:pt x="141758" y="534802"/>
                  </a:lnTo>
                  <a:cubicBezTo>
                    <a:pt x="149133" y="577004"/>
                    <a:pt x="186012" y="609193"/>
                    <a:pt x="230294" y="609193"/>
                  </a:cubicBezTo>
                  <a:lnTo>
                    <a:pt x="335299" y="609193"/>
                  </a:lnTo>
                  <a:cubicBezTo>
                    <a:pt x="384872" y="609193"/>
                    <a:pt x="425202" y="568862"/>
                    <a:pt x="425202" y="519289"/>
                  </a:cubicBezTo>
                  <a:lnTo>
                    <a:pt x="425202" y="312992"/>
                  </a:lnTo>
                  <a:cubicBezTo>
                    <a:pt x="425201" y="289632"/>
                    <a:pt x="406196" y="270625"/>
                    <a:pt x="382833" y="270625"/>
                  </a:cubicBezTo>
                  <a:close/>
                  <a:moveTo>
                    <a:pt x="140391" y="508194"/>
                  </a:moveTo>
                  <a:lnTo>
                    <a:pt x="54347" y="422151"/>
                  </a:lnTo>
                  <a:cubicBezTo>
                    <a:pt x="42273" y="410076"/>
                    <a:pt x="42273" y="390428"/>
                    <a:pt x="54347" y="378353"/>
                  </a:cubicBezTo>
                  <a:cubicBezTo>
                    <a:pt x="60197" y="372502"/>
                    <a:pt x="67973" y="369281"/>
                    <a:pt x="76246" y="369281"/>
                  </a:cubicBezTo>
                  <a:cubicBezTo>
                    <a:pt x="84519" y="369281"/>
                    <a:pt x="92296" y="372502"/>
                    <a:pt x="98145" y="378353"/>
                  </a:cubicBezTo>
                  <a:lnTo>
                    <a:pt x="140391" y="420599"/>
                  </a:lnTo>
                  <a:lnTo>
                    <a:pt x="140391" y="508194"/>
                  </a:lnTo>
                  <a:close/>
                  <a:moveTo>
                    <a:pt x="140391" y="184032"/>
                  </a:moveTo>
                  <a:lnTo>
                    <a:pt x="140391" y="235154"/>
                  </a:lnTo>
                  <a:cubicBezTo>
                    <a:pt x="124917" y="222774"/>
                    <a:pt x="114982" y="203750"/>
                    <a:pt x="114982" y="182436"/>
                  </a:cubicBezTo>
                  <a:cubicBezTo>
                    <a:pt x="114982" y="145207"/>
                    <a:pt x="145271" y="114918"/>
                    <a:pt x="182501" y="114918"/>
                  </a:cubicBezTo>
                  <a:cubicBezTo>
                    <a:pt x="219730" y="114918"/>
                    <a:pt x="250019" y="145207"/>
                    <a:pt x="250019" y="182436"/>
                  </a:cubicBezTo>
                  <a:cubicBezTo>
                    <a:pt x="250019" y="194951"/>
                    <a:pt x="246555" y="207176"/>
                    <a:pt x="240001" y="217793"/>
                  </a:cubicBezTo>
                  <a:cubicBezTo>
                    <a:pt x="237412" y="221986"/>
                    <a:pt x="238714" y="227486"/>
                    <a:pt x="242907" y="230074"/>
                  </a:cubicBezTo>
                  <a:cubicBezTo>
                    <a:pt x="247098" y="232661"/>
                    <a:pt x="252598" y="231361"/>
                    <a:pt x="255187" y="227168"/>
                  </a:cubicBezTo>
                  <a:cubicBezTo>
                    <a:pt x="263482" y="213731"/>
                    <a:pt x="267865" y="198263"/>
                    <a:pt x="267865" y="182436"/>
                  </a:cubicBezTo>
                  <a:cubicBezTo>
                    <a:pt x="267865" y="135365"/>
                    <a:pt x="229569" y="97071"/>
                    <a:pt x="182499" y="97071"/>
                  </a:cubicBezTo>
                  <a:cubicBezTo>
                    <a:pt x="135428" y="97071"/>
                    <a:pt x="97134" y="135365"/>
                    <a:pt x="97134" y="182436"/>
                  </a:cubicBezTo>
                  <a:cubicBezTo>
                    <a:pt x="97134" y="214204"/>
                    <a:pt x="114580" y="241965"/>
                    <a:pt x="140390" y="256665"/>
                  </a:cubicBezTo>
                  <a:lnTo>
                    <a:pt x="140390" y="290573"/>
                  </a:lnTo>
                  <a:cubicBezTo>
                    <a:pt x="97156" y="273680"/>
                    <a:pt x="66447" y="231580"/>
                    <a:pt x="66447" y="182438"/>
                  </a:cubicBezTo>
                  <a:cubicBezTo>
                    <a:pt x="66447" y="177509"/>
                    <a:pt x="62453" y="173514"/>
                    <a:pt x="57523" y="173514"/>
                  </a:cubicBezTo>
                  <a:cubicBezTo>
                    <a:pt x="52595" y="173514"/>
                    <a:pt x="48599" y="177509"/>
                    <a:pt x="48599" y="182438"/>
                  </a:cubicBezTo>
                  <a:cubicBezTo>
                    <a:pt x="48599" y="241561"/>
                    <a:pt x="87130" y="291832"/>
                    <a:pt x="140391" y="309524"/>
                  </a:cubicBezTo>
                  <a:lnTo>
                    <a:pt x="140391" y="341570"/>
                  </a:lnTo>
                  <a:cubicBezTo>
                    <a:pt x="67239" y="322256"/>
                    <a:pt x="14618" y="253971"/>
                    <a:pt x="18002" y="175357"/>
                  </a:cubicBezTo>
                  <a:cubicBezTo>
                    <a:pt x="21903" y="84688"/>
                    <a:pt x="98844" y="14099"/>
                    <a:pt x="189511" y="18002"/>
                  </a:cubicBezTo>
                  <a:cubicBezTo>
                    <a:pt x="280181" y="21903"/>
                    <a:pt x="350770" y="98844"/>
                    <a:pt x="346868" y="189512"/>
                  </a:cubicBezTo>
                  <a:cubicBezTo>
                    <a:pt x="345649" y="217834"/>
                    <a:pt x="337132" y="245395"/>
                    <a:pt x="322250" y="269303"/>
                  </a:cubicBezTo>
                  <a:cubicBezTo>
                    <a:pt x="320432" y="269064"/>
                    <a:pt x="318583" y="268931"/>
                    <a:pt x="316704" y="268931"/>
                  </a:cubicBezTo>
                  <a:cubicBezTo>
                    <a:pt x="303127" y="268931"/>
                    <a:pt x="291021" y="275350"/>
                    <a:pt x="283264" y="285315"/>
                  </a:cubicBezTo>
                  <a:cubicBezTo>
                    <a:pt x="281170" y="282627"/>
                    <a:pt x="278752" y="280208"/>
                    <a:pt x="276083" y="278092"/>
                  </a:cubicBezTo>
                  <a:cubicBezTo>
                    <a:pt x="300941" y="253769"/>
                    <a:pt x="316400" y="219879"/>
                    <a:pt x="316400" y="182436"/>
                  </a:cubicBezTo>
                  <a:cubicBezTo>
                    <a:pt x="316400" y="161937"/>
                    <a:pt x="311867" y="142251"/>
                    <a:pt x="302929" y="123923"/>
                  </a:cubicBezTo>
                  <a:cubicBezTo>
                    <a:pt x="300768" y="119493"/>
                    <a:pt x="295425" y="117651"/>
                    <a:pt x="290996" y="119814"/>
                  </a:cubicBezTo>
                  <a:cubicBezTo>
                    <a:pt x="286567" y="121974"/>
                    <a:pt x="284727" y="127317"/>
                    <a:pt x="286888" y="131746"/>
                  </a:cubicBezTo>
                  <a:cubicBezTo>
                    <a:pt x="294629" y="147617"/>
                    <a:pt x="298554" y="164672"/>
                    <a:pt x="298554" y="182436"/>
                  </a:cubicBezTo>
                  <a:cubicBezTo>
                    <a:pt x="298554" y="217290"/>
                    <a:pt x="283101" y="248592"/>
                    <a:pt x="258696" y="269883"/>
                  </a:cubicBezTo>
                  <a:cubicBezTo>
                    <a:pt x="255832" y="269269"/>
                    <a:pt x="252867" y="268930"/>
                    <a:pt x="249821" y="268930"/>
                  </a:cubicBezTo>
                  <a:cubicBezTo>
                    <a:pt x="241441" y="268930"/>
                    <a:pt x="233535" y="271354"/>
                    <a:pt x="226868" y="275640"/>
                  </a:cubicBezTo>
                  <a:lnTo>
                    <a:pt x="226868" y="184032"/>
                  </a:lnTo>
                  <a:cubicBezTo>
                    <a:pt x="226868" y="160191"/>
                    <a:pt x="207470" y="140796"/>
                    <a:pt x="183628" y="140796"/>
                  </a:cubicBezTo>
                  <a:cubicBezTo>
                    <a:pt x="159787" y="140796"/>
                    <a:pt x="140391" y="160191"/>
                    <a:pt x="140391" y="184032"/>
                  </a:cubicBezTo>
                  <a:close/>
                  <a:moveTo>
                    <a:pt x="407353" y="462249"/>
                  </a:moveTo>
                  <a:lnTo>
                    <a:pt x="385936" y="462249"/>
                  </a:lnTo>
                  <a:lnTo>
                    <a:pt x="385936" y="440832"/>
                  </a:lnTo>
                  <a:lnTo>
                    <a:pt x="407353" y="440832"/>
                  </a:lnTo>
                  <a:lnTo>
                    <a:pt x="407353" y="462249"/>
                  </a:lnTo>
                  <a:close/>
                  <a:moveTo>
                    <a:pt x="407353" y="422985"/>
                  </a:moveTo>
                  <a:lnTo>
                    <a:pt x="377013" y="422985"/>
                  </a:lnTo>
                  <a:cubicBezTo>
                    <a:pt x="372083" y="422985"/>
                    <a:pt x="368089" y="426981"/>
                    <a:pt x="368089" y="431909"/>
                  </a:cubicBezTo>
                  <a:lnTo>
                    <a:pt x="368089" y="471174"/>
                  </a:lnTo>
                  <a:cubicBezTo>
                    <a:pt x="368089" y="476102"/>
                    <a:pt x="372083" y="480097"/>
                    <a:pt x="377013" y="480097"/>
                  </a:cubicBezTo>
                  <a:lnTo>
                    <a:pt x="407353" y="480097"/>
                  </a:lnTo>
                  <a:lnTo>
                    <a:pt x="407353" y="512427"/>
                  </a:lnTo>
                  <a:lnTo>
                    <a:pt x="260547" y="512427"/>
                  </a:lnTo>
                  <a:cubicBezTo>
                    <a:pt x="256839" y="501712"/>
                    <a:pt x="246653" y="493993"/>
                    <a:pt x="234692" y="493993"/>
                  </a:cubicBezTo>
                  <a:cubicBezTo>
                    <a:pt x="219607" y="493993"/>
                    <a:pt x="207335" y="506265"/>
                    <a:pt x="207335" y="521351"/>
                  </a:cubicBezTo>
                  <a:cubicBezTo>
                    <a:pt x="207335" y="536436"/>
                    <a:pt x="219607" y="548709"/>
                    <a:pt x="234692" y="548709"/>
                  </a:cubicBezTo>
                  <a:cubicBezTo>
                    <a:pt x="246653" y="548709"/>
                    <a:pt x="256838" y="540990"/>
                    <a:pt x="260547" y="530275"/>
                  </a:cubicBezTo>
                  <a:lnTo>
                    <a:pt x="406518" y="530275"/>
                  </a:lnTo>
                  <a:cubicBezTo>
                    <a:pt x="401214" y="564811"/>
                    <a:pt x="371297" y="591345"/>
                    <a:pt x="335300" y="591345"/>
                  </a:cubicBezTo>
                  <a:lnTo>
                    <a:pt x="230295" y="591345"/>
                  </a:lnTo>
                  <a:cubicBezTo>
                    <a:pt x="190563" y="591345"/>
                    <a:pt x="158239" y="559021"/>
                    <a:pt x="158239" y="519289"/>
                  </a:cubicBezTo>
                  <a:lnTo>
                    <a:pt x="158239" y="462299"/>
                  </a:lnTo>
                  <a:lnTo>
                    <a:pt x="243401" y="462299"/>
                  </a:lnTo>
                  <a:cubicBezTo>
                    <a:pt x="247109" y="473013"/>
                    <a:pt x="257297" y="480733"/>
                    <a:pt x="269257" y="480733"/>
                  </a:cubicBezTo>
                  <a:cubicBezTo>
                    <a:pt x="284342" y="480733"/>
                    <a:pt x="296612" y="468460"/>
                    <a:pt x="296612" y="453375"/>
                  </a:cubicBezTo>
                  <a:cubicBezTo>
                    <a:pt x="296612" y="438290"/>
                    <a:pt x="284340" y="426017"/>
                    <a:pt x="269257" y="426017"/>
                  </a:cubicBezTo>
                  <a:cubicBezTo>
                    <a:pt x="257296" y="426017"/>
                    <a:pt x="247109" y="433736"/>
                    <a:pt x="243401" y="444451"/>
                  </a:cubicBezTo>
                  <a:lnTo>
                    <a:pt x="158239" y="444451"/>
                  </a:lnTo>
                  <a:lnTo>
                    <a:pt x="158239" y="385695"/>
                  </a:lnTo>
                  <a:lnTo>
                    <a:pt x="322097" y="385695"/>
                  </a:lnTo>
                  <a:cubicBezTo>
                    <a:pt x="327027" y="385695"/>
                    <a:pt x="331021" y="381700"/>
                    <a:pt x="331021" y="376771"/>
                  </a:cubicBezTo>
                  <a:cubicBezTo>
                    <a:pt x="331021" y="371843"/>
                    <a:pt x="327027" y="367848"/>
                    <a:pt x="322097" y="367848"/>
                  </a:cubicBezTo>
                  <a:lnTo>
                    <a:pt x="158237" y="367848"/>
                  </a:lnTo>
                  <a:lnTo>
                    <a:pt x="158237" y="184031"/>
                  </a:lnTo>
                  <a:cubicBezTo>
                    <a:pt x="158237" y="170031"/>
                    <a:pt x="169627" y="158642"/>
                    <a:pt x="183627" y="158642"/>
                  </a:cubicBezTo>
                  <a:cubicBezTo>
                    <a:pt x="197629" y="158642"/>
                    <a:pt x="209019" y="170031"/>
                    <a:pt x="209019" y="184031"/>
                  </a:cubicBezTo>
                  <a:lnTo>
                    <a:pt x="209019" y="301172"/>
                  </a:lnTo>
                  <a:cubicBezTo>
                    <a:pt x="209019" y="305573"/>
                    <a:pt x="212228" y="309317"/>
                    <a:pt x="216578" y="309991"/>
                  </a:cubicBezTo>
                  <a:cubicBezTo>
                    <a:pt x="220938" y="310669"/>
                    <a:pt x="225120" y="308066"/>
                    <a:pt x="226449" y="303870"/>
                  </a:cubicBezTo>
                  <a:cubicBezTo>
                    <a:pt x="229694" y="293646"/>
                    <a:pt x="239085" y="286776"/>
                    <a:pt x="249820" y="286776"/>
                  </a:cubicBezTo>
                  <a:cubicBezTo>
                    <a:pt x="263340" y="286776"/>
                    <a:pt x="274340" y="297775"/>
                    <a:pt x="274340" y="311294"/>
                  </a:cubicBezTo>
                  <a:cubicBezTo>
                    <a:pt x="274340" y="311295"/>
                    <a:pt x="274340" y="311295"/>
                    <a:pt x="274340" y="311296"/>
                  </a:cubicBezTo>
                  <a:cubicBezTo>
                    <a:pt x="274340" y="316224"/>
                    <a:pt x="278335" y="320220"/>
                    <a:pt x="283264" y="320220"/>
                  </a:cubicBezTo>
                  <a:cubicBezTo>
                    <a:pt x="288193" y="320220"/>
                    <a:pt x="292187" y="316224"/>
                    <a:pt x="292187" y="311296"/>
                  </a:cubicBezTo>
                  <a:cubicBezTo>
                    <a:pt x="292187" y="311296"/>
                    <a:pt x="292187" y="311296"/>
                    <a:pt x="292187" y="311295"/>
                  </a:cubicBezTo>
                  <a:cubicBezTo>
                    <a:pt x="292187" y="311295"/>
                    <a:pt x="292187" y="311295"/>
                    <a:pt x="292187" y="311294"/>
                  </a:cubicBezTo>
                  <a:cubicBezTo>
                    <a:pt x="292187" y="297775"/>
                    <a:pt x="303185" y="286776"/>
                    <a:pt x="316704" y="286776"/>
                  </a:cubicBezTo>
                  <a:cubicBezTo>
                    <a:pt x="329139" y="286776"/>
                    <a:pt x="339599" y="296085"/>
                    <a:pt x="341033" y="308430"/>
                  </a:cubicBezTo>
                  <a:cubicBezTo>
                    <a:pt x="341547" y="312842"/>
                    <a:pt x="345228" y="316207"/>
                    <a:pt x="349669" y="316320"/>
                  </a:cubicBezTo>
                  <a:cubicBezTo>
                    <a:pt x="354109" y="316437"/>
                    <a:pt x="357959" y="313264"/>
                    <a:pt x="358698" y="308883"/>
                  </a:cubicBezTo>
                  <a:cubicBezTo>
                    <a:pt x="360693" y="297056"/>
                    <a:pt x="370843" y="288473"/>
                    <a:pt x="382833" y="288473"/>
                  </a:cubicBezTo>
                  <a:cubicBezTo>
                    <a:pt x="396353" y="288473"/>
                    <a:pt x="407353" y="299472"/>
                    <a:pt x="407353" y="312992"/>
                  </a:cubicBezTo>
                  <a:lnTo>
                    <a:pt x="407353" y="367848"/>
                  </a:lnTo>
                  <a:lnTo>
                    <a:pt x="380400" y="367848"/>
                  </a:lnTo>
                  <a:cubicBezTo>
                    <a:pt x="375471" y="367848"/>
                    <a:pt x="371476" y="371843"/>
                    <a:pt x="371476" y="376771"/>
                  </a:cubicBezTo>
                  <a:cubicBezTo>
                    <a:pt x="371476" y="381700"/>
                    <a:pt x="375471" y="385695"/>
                    <a:pt x="380400" y="385695"/>
                  </a:cubicBezTo>
                  <a:lnTo>
                    <a:pt x="407355" y="385695"/>
                  </a:lnTo>
                  <a:lnTo>
                    <a:pt x="407355" y="422985"/>
                  </a:lnTo>
                  <a:close/>
                  <a:moveTo>
                    <a:pt x="244202" y="521350"/>
                  </a:moveTo>
                  <a:cubicBezTo>
                    <a:pt x="244202" y="526594"/>
                    <a:pt x="239936" y="530860"/>
                    <a:pt x="234692" y="530860"/>
                  </a:cubicBezTo>
                  <a:cubicBezTo>
                    <a:pt x="229449" y="530860"/>
                    <a:pt x="225182" y="526594"/>
                    <a:pt x="225182" y="521350"/>
                  </a:cubicBezTo>
                  <a:cubicBezTo>
                    <a:pt x="225182" y="516106"/>
                    <a:pt x="229449" y="511840"/>
                    <a:pt x="234692" y="511840"/>
                  </a:cubicBezTo>
                  <a:cubicBezTo>
                    <a:pt x="239936" y="511840"/>
                    <a:pt x="244202" y="516106"/>
                    <a:pt x="244202" y="521350"/>
                  </a:cubicBezTo>
                  <a:close/>
                  <a:moveTo>
                    <a:pt x="259745" y="453376"/>
                  </a:moveTo>
                  <a:cubicBezTo>
                    <a:pt x="259745" y="448133"/>
                    <a:pt x="264012" y="443866"/>
                    <a:pt x="269257" y="443866"/>
                  </a:cubicBezTo>
                  <a:cubicBezTo>
                    <a:pt x="274499" y="443866"/>
                    <a:pt x="278765" y="448133"/>
                    <a:pt x="278765" y="453376"/>
                  </a:cubicBezTo>
                  <a:cubicBezTo>
                    <a:pt x="278765" y="458620"/>
                    <a:pt x="274499" y="462886"/>
                    <a:pt x="269257" y="462886"/>
                  </a:cubicBezTo>
                  <a:cubicBezTo>
                    <a:pt x="264012" y="462885"/>
                    <a:pt x="259745" y="458620"/>
                    <a:pt x="259745" y="4533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" name="Google Shape;265;p38"/>
          <p:cNvGrpSpPr/>
          <p:nvPr/>
        </p:nvGrpSpPr>
        <p:grpSpPr>
          <a:xfrm>
            <a:off x="4008567" y="3522946"/>
            <a:ext cx="643612" cy="470090"/>
            <a:chOff x="4348184" y="4212176"/>
            <a:chExt cx="609193" cy="444950"/>
          </a:xfrm>
        </p:grpSpPr>
        <p:sp>
          <p:nvSpPr>
            <p:cNvPr id="266" name="Google Shape;266;p38"/>
            <p:cNvSpPr/>
            <p:nvPr/>
          </p:nvSpPr>
          <p:spPr>
            <a:xfrm>
              <a:off x="4348184" y="4212176"/>
              <a:ext cx="609193" cy="444950"/>
            </a:xfrm>
            <a:custGeom>
              <a:rect b="b" l="l" r="r" t="t"/>
              <a:pathLst>
                <a:path extrusionOk="0" h="444950" w="609193">
                  <a:moveTo>
                    <a:pt x="594320" y="71490"/>
                  </a:moveTo>
                  <a:lnTo>
                    <a:pt x="554188" y="71490"/>
                  </a:lnTo>
                  <a:cubicBezTo>
                    <a:pt x="545987" y="71490"/>
                    <a:pt x="539315" y="78161"/>
                    <a:pt x="539315" y="86363"/>
                  </a:cubicBezTo>
                  <a:lnTo>
                    <a:pt x="539315" y="127624"/>
                  </a:lnTo>
                  <a:cubicBezTo>
                    <a:pt x="539315" y="135825"/>
                    <a:pt x="545987" y="142496"/>
                    <a:pt x="554188" y="142496"/>
                  </a:cubicBezTo>
                  <a:lnTo>
                    <a:pt x="564745" y="142496"/>
                  </a:lnTo>
                  <a:lnTo>
                    <a:pt x="564745" y="187890"/>
                  </a:lnTo>
                  <a:lnTo>
                    <a:pt x="440009" y="187890"/>
                  </a:lnTo>
                  <a:lnTo>
                    <a:pt x="440009" y="152578"/>
                  </a:lnTo>
                  <a:lnTo>
                    <a:pt x="475908" y="152578"/>
                  </a:lnTo>
                  <a:cubicBezTo>
                    <a:pt x="484110" y="152578"/>
                    <a:pt x="490781" y="145906"/>
                    <a:pt x="490781" y="137705"/>
                  </a:cubicBezTo>
                  <a:lnTo>
                    <a:pt x="490781" y="71007"/>
                  </a:lnTo>
                  <a:lnTo>
                    <a:pt x="501024" y="71007"/>
                  </a:lnTo>
                  <a:cubicBezTo>
                    <a:pt x="509226" y="71007"/>
                    <a:pt x="515897" y="64335"/>
                    <a:pt x="515897" y="56134"/>
                  </a:cubicBezTo>
                  <a:lnTo>
                    <a:pt x="515897" y="14873"/>
                  </a:lnTo>
                  <a:cubicBezTo>
                    <a:pt x="515897" y="6673"/>
                    <a:pt x="509226" y="0"/>
                    <a:pt x="501024" y="0"/>
                  </a:cubicBezTo>
                  <a:lnTo>
                    <a:pt x="460893" y="0"/>
                  </a:lnTo>
                  <a:cubicBezTo>
                    <a:pt x="452691" y="0"/>
                    <a:pt x="446020" y="6673"/>
                    <a:pt x="446020" y="14873"/>
                  </a:cubicBezTo>
                  <a:lnTo>
                    <a:pt x="446020" y="56133"/>
                  </a:lnTo>
                  <a:cubicBezTo>
                    <a:pt x="446020" y="64334"/>
                    <a:pt x="452691" y="71005"/>
                    <a:pt x="460893" y="71005"/>
                  </a:cubicBezTo>
                  <a:lnTo>
                    <a:pt x="472934" y="71005"/>
                  </a:lnTo>
                  <a:lnTo>
                    <a:pt x="472934" y="134729"/>
                  </a:lnTo>
                  <a:lnTo>
                    <a:pt x="440009" y="134729"/>
                  </a:lnTo>
                  <a:lnTo>
                    <a:pt x="440009" y="99193"/>
                  </a:lnTo>
                  <a:cubicBezTo>
                    <a:pt x="440009" y="90991"/>
                    <a:pt x="433337" y="84320"/>
                    <a:pt x="425136" y="84320"/>
                  </a:cubicBezTo>
                  <a:lnTo>
                    <a:pt x="391882" y="84320"/>
                  </a:lnTo>
                  <a:lnTo>
                    <a:pt x="391882" y="44031"/>
                  </a:lnTo>
                  <a:cubicBezTo>
                    <a:pt x="391882" y="39103"/>
                    <a:pt x="387887" y="35107"/>
                    <a:pt x="382959" y="35107"/>
                  </a:cubicBezTo>
                  <a:cubicBezTo>
                    <a:pt x="378030" y="35107"/>
                    <a:pt x="374035" y="39103"/>
                    <a:pt x="374035" y="44031"/>
                  </a:cubicBezTo>
                  <a:lnTo>
                    <a:pt x="374035" y="84320"/>
                  </a:lnTo>
                  <a:lnTo>
                    <a:pt x="339642" y="84320"/>
                  </a:lnTo>
                  <a:lnTo>
                    <a:pt x="339642" y="44031"/>
                  </a:lnTo>
                  <a:cubicBezTo>
                    <a:pt x="339642" y="39103"/>
                    <a:pt x="335646" y="35107"/>
                    <a:pt x="330718" y="35107"/>
                  </a:cubicBezTo>
                  <a:cubicBezTo>
                    <a:pt x="325790" y="35107"/>
                    <a:pt x="321794" y="39103"/>
                    <a:pt x="321794" y="44031"/>
                  </a:cubicBezTo>
                  <a:lnTo>
                    <a:pt x="321794" y="84320"/>
                  </a:lnTo>
                  <a:lnTo>
                    <a:pt x="287401" y="84320"/>
                  </a:lnTo>
                  <a:lnTo>
                    <a:pt x="287401" y="44031"/>
                  </a:lnTo>
                  <a:cubicBezTo>
                    <a:pt x="287401" y="39103"/>
                    <a:pt x="283406" y="35107"/>
                    <a:pt x="278477" y="35107"/>
                  </a:cubicBezTo>
                  <a:cubicBezTo>
                    <a:pt x="273549" y="35107"/>
                    <a:pt x="269554" y="39103"/>
                    <a:pt x="269554" y="44031"/>
                  </a:cubicBezTo>
                  <a:lnTo>
                    <a:pt x="269554" y="84320"/>
                  </a:lnTo>
                  <a:lnTo>
                    <a:pt x="235160" y="84320"/>
                  </a:lnTo>
                  <a:lnTo>
                    <a:pt x="235160" y="44031"/>
                  </a:lnTo>
                  <a:cubicBezTo>
                    <a:pt x="235160" y="39103"/>
                    <a:pt x="231165" y="35107"/>
                    <a:pt x="226237" y="35107"/>
                  </a:cubicBezTo>
                  <a:cubicBezTo>
                    <a:pt x="221308" y="35107"/>
                    <a:pt x="217313" y="39103"/>
                    <a:pt x="217313" y="44031"/>
                  </a:cubicBezTo>
                  <a:lnTo>
                    <a:pt x="217313" y="84320"/>
                  </a:lnTo>
                  <a:lnTo>
                    <a:pt x="184060" y="84320"/>
                  </a:lnTo>
                  <a:cubicBezTo>
                    <a:pt x="175858" y="84320"/>
                    <a:pt x="169187" y="90991"/>
                    <a:pt x="169187" y="99193"/>
                  </a:cubicBezTo>
                  <a:lnTo>
                    <a:pt x="169187" y="134729"/>
                  </a:lnTo>
                  <a:lnTo>
                    <a:pt x="136262" y="134729"/>
                  </a:lnTo>
                  <a:lnTo>
                    <a:pt x="136262" y="71005"/>
                  </a:lnTo>
                  <a:lnTo>
                    <a:pt x="148303" y="71005"/>
                  </a:lnTo>
                  <a:cubicBezTo>
                    <a:pt x="156504" y="71005"/>
                    <a:pt x="163176" y="64334"/>
                    <a:pt x="163176" y="56133"/>
                  </a:cubicBezTo>
                  <a:lnTo>
                    <a:pt x="163176" y="14873"/>
                  </a:lnTo>
                  <a:cubicBezTo>
                    <a:pt x="163176" y="6673"/>
                    <a:pt x="156504" y="0"/>
                    <a:pt x="148303" y="0"/>
                  </a:cubicBezTo>
                  <a:lnTo>
                    <a:pt x="108169" y="0"/>
                  </a:lnTo>
                  <a:cubicBezTo>
                    <a:pt x="99967" y="0"/>
                    <a:pt x="93296" y="6673"/>
                    <a:pt x="93296" y="14873"/>
                  </a:cubicBezTo>
                  <a:lnTo>
                    <a:pt x="93296" y="56133"/>
                  </a:lnTo>
                  <a:cubicBezTo>
                    <a:pt x="93296" y="64334"/>
                    <a:pt x="99967" y="71005"/>
                    <a:pt x="108169" y="71005"/>
                  </a:cubicBezTo>
                  <a:lnTo>
                    <a:pt x="118412" y="71005"/>
                  </a:lnTo>
                  <a:lnTo>
                    <a:pt x="118412" y="137704"/>
                  </a:lnTo>
                  <a:cubicBezTo>
                    <a:pt x="118412" y="145905"/>
                    <a:pt x="125083" y="152577"/>
                    <a:pt x="133285" y="152577"/>
                  </a:cubicBezTo>
                  <a:lnTo>
                    <a:pt x="169184" y="152577"/>
                  </a:lnTo>
                  <a:lnTo>
                    <a:pt x="169184" y="187888"/>
                  </a:lnTo>
                  <a:lnTo>
                    <a:pt x="44450" y="187888"/>
                  </a:lnTo>
                  <a:lnTo>
                    <a:pt x="44450" y="142495"/>
                  </a:lnTo>
                  <a:lnTo>
                    <a:pt x="55006" y="142495"/>
                  </a:lnTo>
                  <a:cubicBezTo>
                    <a:pt x="63207" y="142495"/>
                    <a:pt x="69879" y="135824"/>
                    <a:pt x="69879" y="127622"/>
                  </a:cubicBezTo>
                  <a:lnTo>
                    <a:pt x="69879" y="86361"/>
                  </a:lnTo>
                  <a:cubicBezTo>
                    <a:pt x="69879" y="78160"/>
                    <a:pt x="63207" y="71489"/>
                    <a:pt x="55006" y="71489"/>
                  </a:cubicBezTo>
                  <a:lnTo>
                    <a:pt x="14873" y="71489"/>
                  </a:lnTo>
                  <a:cubicBezTo>
                    <a:pt x="6671" y="71489"/>
                    <a:pt x="0" y="78160"/>
                    <a:pt x="0" y="86361"/>
                  </a:cubicBezTo>
                  <a:lnTo>
                    <a:pt x="0" y="127622"/>
                  </a:lnTo>
                  <a:cubicBezTo>
                    <a:pt x="0" y="135824"/>
                    <a:pt x="6671" y="142495"/>
                    <a:pt x="14873" y="142495"/>
                  </a:cubicBezTo>
                  <a:lnTo>
                    <a:pt x="26602" y="142495"/>
                  </a:lnTo>
                  <a:lnTo>
                    <a:pt x="26602" y="190863"/>
                  </a:lnTo>
                  <a:cubicBezTo>
                    <a:pt x="26602" y="199065"/>
                    <a:pt x="33274" y="205736"/>
                    <a:pt x="41475" y="205736"/>
                  </a:cubicBezTo>
                  <a:lnTo>
                    <a:pt x="169186" y="205736"/>
                  </a:lnTo>
                  <a:lnTo>
                    <a:pt x="169186" y="237382"/>
                  </a:lnTo>
                  <a:lnTo>
                    <a:pt x="133261" y="237382"/>
                  </a:lnTo>
                  <a:cubicBezTo>
                    <a:pt x="128333" y="237382"/>
                    <a:pt x="124337" y="241377"/>
                    <a:pt x="124337" y="246306"/>
                  </a:cubicBezTo>
                  <a:cubicBezTo>
                    <a:pt x="124337" y="251234"/>
                    <a:pt x="128333" y="255229"/>
                    <a:pt x="133261" y="255229"/>
                  </a:cubicBezTo>
                  <a:lnTo>
                    <a:pt x="169184" y="255229"/>
                  </a:lnTo>
                  <a:lnTo>
                    <a:pt x="169184" y="292372"/>
                  </a:lnTo>
                  <a:lnTo>
                    <a:pt x="133287" y="292372"/>
                  </a:lnTo>
                  <a:cubicBezTo>
                    <a:pt x="125086" y="292372"/>
                    <a:pt x="118414" y="299044"/>
                    <a:pt x="118414" y="307245"/>
                  </a:cubicBezTo>
                  <a:lnTo>
                    <a:pt x="118414" y="373943"/>
                  </a:lnTo>
                  <a:lnTo>
                    <a:pt x="108169" y="373943"/>
                  </a:lnTo>
                  <a:cubicBezTo>
                    <a:pt x="99967" y="373943"/>
                    <a:pt x="93296" y="380616"/>
                    <a:pt x="93296" y="388816"/>
                  </a:cubicBezTo>
                  <a:lnTo>
                    <a:pt x="93296" y="430077"/>
                  </a:lnTo>
                  <a:cubicBezTo>
                    <a:pt x="93296" y="438279"/>
                    <a:pt x="99967" y="444950"/>
                    <a:pt x="108169" y="444950"/>
                  </a:cubicBezTo>
                  <a:lnTo>
                    <a:pt x="148300" y="444950"/>
                  </a:lnTo>
                  <a:cubicBezTo>
                    <a:pt x="156502" y="444950"/>
                    <a:pt x="163173" y="438279"/>
                    <a:pt x="163173" y="430077"/>
                  </a:cubicBezTo>
                  <a:lnTo>
                    <a:pt x="163173" y="388816"/>
                  </a:lnTo>
                  <a:cubicBezTo>
                    <a:pt x="163173" y="380616"/>
                    <a:pt x="156502" y="373943"/>
                    <a:pt x="148300" y="373943"/>
                  </a:cubicBezTo>
                  <a:lnTo>
                    <a:pt x="136261" y="373943"/>
                  </a:lnTo>
                  <a:lnTo>
                    <a:pt x="136261" y="310220"/>
                  </a:lnTo>
                  <a:lnTo>
                    <a:pt x="169183" y="310220"/>
                  </a:lnTo>
                  <a:lnTo>
                    <a:pt x="169183" y="345756"/>
                  </a:lnTo>
                  <a:cubicBezTo>
                    <a:pt x="169183" y="353958"/>
                    <a:pt x="175855" y="360629"/>
                    <a:pt x="184056" y="360629"/>
                  </a:cubicBezTo>
                  <a:lnTo>
                    <a:pt x="217309" y="360629"/>
                  </a:lnTo>
                  <a:lnTo>
                    <a:pt x="217309" y="400918"/>
                  </a:lnTo>
                  <a:cubicBezTo>
                    <a:pt x="217309" y="405846"/>
                    <a:pt x="221305" y="409842"/>
                    <a:pt x="226233" y="409842"/>
                  </a:cubicBezTo>
                  <a:cubicBezTo>
                    <a:pt x="231161" y="409842"/>
                    <a:pt x="235157" y="405846"/>
                    <a:pt x="235157" y="400918"/>
                  </a:cubicBezTo>
                  <a:lnTo>
                    <a:pt x="235157" y="360629"/>
                  </a:lnTo>
                  <a:lnTo>
                    <a:pt x="269550" y="360629"/>
                  </a:lnTo>
                  <a:lnTo>
                    <a:pt x="269550" y="400918"/>
                  </a:lnTo>
                  <a:cubicBezTo>
                    <a:pt x="269550" y="405846"/>
                    <a:pt x="273546" y="409842"/>
                    <a:pt x="278474" y="409842"/>
                  </a:cubicBezTo>
                  <a:cubicBezTo>
                    <a:pt x="283402" y="409842"/>
                    <a:pt x="287398" y="405846"/>
                    <a:pt x="287398" y="400918"/>
                  </a:cubicBezTo>
                  <a:lnTo>
                    <a:pt x="287398" y="360629"/>
                  </a:lnTo>
                  <a:lnTo>
                    <a:pt x="321791" y="360629"/>
                  </a:lnTo>
                  <a:lnTo>
                    <a:pt x="321791" y="400918"/>
                  </a:lnTo>
                  <a:cubicBezTo>
                    <a:pt x="321791" y="405846"/>
                    <a:pt x="325786" y="409842"/>
                    <a:pt x="330714" y="409842"/>
                  </a:cubicBezTo>
                  <a:cubicBezTo>
                    <a:pt x="335643" y="409842"/>
                    <a:pt x="339638" y="405846"/>
                    <a:pt x="339638" y="400918"/>
                  </a:cubicBezTo>
                  <a:lnTo>
                    <a:pt x="339638" y="360629"/>
                  </a:lnTo>
                  <a:lnTo>
                    <a:pt x="374031" y="360629"/>
                  </a:lnTo>
                  <a:lnTo>
                    <a:pt x="374031" y="400918"/>
                  </a:lnTo>
                  <a:cubicBezTo>
                    <a:pt x="374031" y="405846"/>
                    <a:pt x="378027" y="409842"/>
                    <a:pt x="382955" y="409842"/>
                  </a:cubicBezTo>
                  <a:cubicBezTo>
                    <a:pt x="387883" y="409842"/>
                    <a:pt x="391879" y="405846"/>
                    <a:pt x="391879" y="400918"/>
                  </a:cubicBezTo>
                  <a:lnTo>
                    <a:pt x="391879" y="360629"/>
                  </a:lnTo>
                  <a:lnTo>
                    <a:pt x="425132" y="360629"/>
                  </a:lnTo>
                  <a:cubicBezTo>
                    <a:pt x="433334" y="360629"/>
                    <a:pt x="440005" y="353958"/>
                    <a:pt x="440005" y="345756"/>
                  </a:cubicBezTo>
                  <a:lnTo>
                    <a:pt x="440005" y="310220"/>
                  </a:lnTo>
                  <a:lnTo>
                    <a:pt x="472928" y="310220"/>
                  </a:lnTo>
                  <a:lnTo>
                    <a:pt x="472928" y="373943"/>
                  </a:lnTo>
                  <a:lnTo>
                    <a:pt x="460888" y="373943"/>
                  </a:lnTo>
                  <a:cubicBezTo>
                    <a:pt x="452686" y="373943"/>
                    <a:pt x="446015" y="380616"/>
                    <a:pt x="446015" y="388816"/>
                  </a:cubicBezTo>
                  <a:lnTo>
                    <a:pt x="446015" y="430077"/>
                  </a:lnTo>
                  <a:cubicBezTo>
                    <a:pt x="446015" y="438279"/>
                    <a:pt x="452686" y="444950"/>
                    <a:pt x="460888" y="444950"/>
                  </a:cubicBezTo>
                  <a:lnTo>
                    <a:pt x="501020" y="444950"/>
                  </a:lnTo>
                  <a:cubicBezTo>
                    <a:pt x="509221" y="444950"/>
                    <a:pt x="515892" y="438279"/>
                    <a:pt x="515892" y="430077"/>
                  </a:cubicBezTo>
                  <a:lnTo>
                    <a:pt x="515892" y="388816"/>
                  </a:lnTo>
                  <a:cubicBezTo>
                    <a:pt x="515892" y="380616"/>
                    <a:pt x="509221" y="373943"/>
                    <a:pt x="501020" y="373943"/>
                  </a:cubicBezTo>
                  <a:lnTo>
                    <a:pt x="490774" y="373943"/>
                  </a:lnTo>
                  <a:lnTo>
                    <a:pt x="490774" y="307245"/>
                  </a:lnTo>
                  <a:cubicBezTo>
                    <a:pt x="490774" y="299044"/>
                    <a:pt x="484103" y="292372"/>
                    <a:pt x="475901" y="292372"/>
                  </a:cubicBezTo>
                  <a:lnTo>
                    <a:pt x="440004" y="292372"/>
                  </a:lnTo>
                  <a:lnTo>
                    <a:pt x="440004" y="255229"/>
                  </a:lnTo>
                  <a:lnTo>
                    <a:pt x="477122" y="255229"/>
                  </a:lnTo>
                  <a:cubicBezTo>
                    <a:pt x="482050" y="255229"/>
                    <a:pt x="486046" y="251234"/>
                    <a:pt x="486046" y="246306"/>
                  </a:cubicBezTo>
                  <a:cubicBezTo>
                    <a:pt x="486046" y="241377"/>
                    <a:pt x="482050" y="237382"/>
                    <a:pt x="477122" y="237382"/>
                  </a:cubicBezTo>
                  <a:lnTo>
                    <a:pt x="440009" y="237382"/>
                  </a:lnTo>
                  <a:lnTo>
                    <a:pt x="440009" y="205736"/>
                  </a:lnTo>
                  <a:lnTo>
                    <a:pt x="567718" y="205736"/>
                  </a:lnTo>
                  <a:cubicBezTo>
                    <a:pt x="575919" y="205736"/>
                    <a:pt x="582591" y="199065"/>
                    <a:pt x="582591" y="190863"/>
                  </a:cubicBezTo>
                  <a:lnTo>
                    <a:pt x="582591" y="142495"/>
                  </a:lnTo>
                  <a:lnTo>
                    <a:pt x="594320" y="142495"/>
                  </a:lnTo>
                  <a:cubicBezTo>
                    <a:pt x="602522" y="142495"/>
                    <a:pt x="609193" y="135824"/>
                    <a:pt x="609193" y="127622"/>
                  </a:cubicBezTo>
                  <a:lnTo>
                    <a:pt x="609193" y="86361"/>
                  </a:lnTo>
                  <a:cubicBezTo>
                    <a:pt x="609193" y="78161"/>
                    <a:pt x="602522" y="71490"/>
                    <a:pt x="594320" y="71490"/>
                  </a:cubicBezTo>
                  <a:close/>
                  <a:moveTo>
                    <a:pt x="463866" y="53158"/>
                  </a:moveTo>
                  <a:lnTo>
                    <a:pt x="463866" y="17847"/>
                  </a:lnTo>
                  <a:lnTo>
                    <a:pt x="498049" y="17847"/>
                  </a:lnTo>
                  <a:lnTo>
                    <a:pt x="498049" y="53158"/>
                  </a:lnTo>
                  <a:lnTo>
                    <a:pt x="463866" y="53158"/>
                  </a:lnTo>
                  <a:close/>
                  <a:moveTo>
                    <a:pt x="111143" y="53158"/>
                  </a:moveTo>
                  <a:lnTo>
                    <a:pt x="111143" y="17847"/>
                  </a:lnTo>
                  <a:lnTo>
                    <a:pt x="145326" y="17847"/>
                  </a:lnTo>
                  <a:lnTo>
                    <a:pt x="145326" y="53158"/>
                  </a:lnTo>
                  <a:lnTo>
                    <a:pt x="111143" y="53158"/>
                  </a:lnTo>
                  <a:close/>
                  <a:moveTo>
                    <a:pt x="17847" y="124649"/>
                  </a:moveTo>
                  <a:lnTo>
                    <a:pt x="17847" y="89337"/>
                  </a:lnTo>
                  <a:lnTo>
                    <a:pt x="52030" y="89337"/>
                  </a:lnTo>
                  <a:lnTo>
                    <a:pt x="52030" y="124649"/>
                  </a:lnTo>
                  <a:lnTo>
                    <a:pt x="17847" y="124649"/>
                  </a:lnTo>
                  <a:close/>
                  <a:moveTo>
                    <a:pt x="145326" y="391792"/>
                  </a:moveTo>
                  <a:lnTo>
                    <a:pt x="145326" y="427104"/>
                  </a:lnTo>
                  <a:lnTo>
                    <a:pt x="111143" y="427104"/>
                  </a:lnTo>
                  <a:lnTo>
                    <a:pt x="111143" y="391792"/>
                  </a:lnTo>
                  <a:lnTo>
                    <a:pt x="145326" y="391792"/>
                  </a:lnTo>
                  <a:close/>
                  <a:moveTo>
                    <a:pt x="187032" y="342782"/>
                  </a:moveTo>
                  <a:lnTo>
                    <a:pt x="187032" y="102168"/>
                  </a:lnTo>
                  <a:lnTo>
                    <a:pt x="422160" y="102168"/>
                  </a:lnTo>
                  <a:lnTo>
                    <a:pt x="422160" y="342782"/>
                  </a:lnTo>
                  <a:lnTo>
                    <a:pt x="187032" y="342782"/>
                  </a:lnTo>
                  <a:close/>
                  <a:moveTo>
                    <a:pt x="498050" y="391792"/>
                  </a:moveTo>
                  <a:lnTo>
                    <a:pt x="498050" y="427104"/>
                  </a:lnTo>
                  <a:lnTo>
                    <a:pt x="463867" y="427104"/>
                  </a:lnTo>
                  <a:lnTo>
                    <a:pt x="463867" y="391792"/>
                  </a:lnTo>
                  <a:lnTo>
                    <a:pt x="498050" y="391792"/>
                  </a:lnTo>
                  <a:close/>
                  <a:moveTo>
                    <a:pt x="591346" y="124649"/>
                  </a:moveTo>
                  <a:lnTo>
                    <a:pt x="557163" y="124649"/>
                  </a:lnTo>
                  <a:lnTo>
                    <a:pt x="557163" y="89337"/>
                  </a:lnTo>
                  <a:lnTo>
                    <a:pt x="591346" y="89337"/>
                  </a:lnTo>
                  <a:lnTo>
                    <a:pt x="591346" y="1246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8"/>
            <p:cNvSpPr/>
            <p:nvPr/>
          </p:nvSpPr>
          <p:spPr>
            <a:xfrm>
              <a:off x="4866354" y="4449558"/>
              <a:ext cx="91022" cy="134246"/>
            </a:xfrm>
            <a:custGeom>
              <a:rect b="b" l="l" r="r" t="t"/>
              <a:pathLst>
                <a:path extrusionOk="0" h="134246" w="91022">
                  <a:moveTo>
                    <a:pt x="76149" y="63241"/>
                  </a:moveTo>
                  <a:lnTo>
                    <a:pt x="64420" y="63241"/>
                  </a:lnTo>
                  <a:lnTo>
                    <a:pt x="64420" y="14873"/>
                  </a:lnTo>
                  <a:cubicBezTo>
                    <a:pt x="64420" y="6671"/>
                    <a:pt x="57748" y="0"/>
                    <a:pt x="49547" y="0"/>
                  </a:cubicBez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46572" y="17847"/>
                  </a:lnTo>
                  <a:lnTo>
                    <a:pt x="46572" y="63241"/>
                  </a:lnTo>
                  <a:lnTo>
                    <a:pt x="36016" y="63241"/>
                  </a:lnTo>
                  <a:cubicBezTo>
                    <a:pt x="27815" y="63241"/>
                    <a:pt x="21143" y="69912"/>
                    <a:pt x="21143" y="78114"/>
                  </a:cubicBezTo>
                  <a:lnTo>
                    <a:pt x="21143" y="119373"/>
                  </a:lnTo>
                  <a:cubicBezTo>
                    <a:pt x="21143" y="127575"/>
                    <a:pt x="27815" y="134246"/>
                    <a:pt x="36016" y="134246"/>
                  </a:cubicBezTo>
                  <a:lnTo>
                    <a:pt x="76149" y="134246"/>
                  </a:lnTo>
                  <a:cubicBezTo>
                    <a:pt x="84351" y="134246"/>
                    <a:pt x="91022" y="127575"/>
                    <a:pt x="91022" y="119373"/>
                  </a:cubicBezTo>
                  <a:lnTo>
                    <a:pt x="91022" y="78114"/>
                  </a:lnTo>
                  <a:cubicBezTo>
                    <a:pt x="91022" y="69913"/>
                    <a:pt x="84351" y="63241"/>
                    <a:pt x="76149" y="63241"/>
                  </a:cubicBezTo>
                  <a:close/>
                  <a:moveTo>
                    <a:pt x="73175" y="116399"/>
                  </a:moveTo>
                  <a:lnTo>
                    <a:pt x="38992" y="116399"/>
                  </a:lnTo>
                  <a:lnTo>
                    <a:pt x="38992" y="81088"/>
                  </a:lnTo>
                  <a:lnTo>
                    <a:pt x="73175" y="81088"/>
                  </a:lnTo>
                  <a:lnTo>
                    <a:pt x="73175" y="1163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8"/>
            <p:cNvSpPr/>
            <p:nvPr/>
          </p:nvSpPr>
          <p:spPr>
            <a:xfrm>
              <a:off x="4348184" y="4449559"/>
              <a:ext cx="92211" cy="134246"/>
            </a:xfrm>
            <a:custGeom>
              <a:rect b="b" l="l" r="r" t="t"/>
              <a:pathLst>
                <a:path extrusionOk="0" h="134246" w="92211">
                  <a:moveTo>
                    <a:pt x="83288" y="0"/>
                  </a:moveTo>
                  <a:lnTo>
                    <a:pt x="41475" y="0"/>
                  </a:lnTo>
                  <a:cubicBezTo>
                    <a:pt x="33274" y="0"/>
                    <a:pt x="26602" y="6671"/>
                    <a:pt x="26602" y="14873"/>
                  </a:cubicBezTo>
                  <a:lnTo>
                    <a:pt x="26602" y="63241"/>
                  </a:lnTo>
                  <a:lnTo>
                    <a:pt x="14873" y="63241"/>
                  </a:lnTo>
                  <a:cubicBezTo>
                    <a:pt x="6671" y="63241"/>
                    <a:pt x="0" y="69912"/>
                    <a:pt x="0" y="78114"/>
                  </a:cubicBezTo>
                  <a:lnTo>
                    <a:pt x="0" y="119373"/>
                  </a:lnTo>
                  <a:cubicBezTo>
                    <a:pt x="0" y="127575"/>
                    <a:pt x="6671" y="134246"/>
                    <a:pt x="14873" y="134246"/>
                  </a:cubicBezTo>
                  <a:lnTo>
                    <a:pt x="55005" y="134246"/>
                  </a:lnTo>
                  <a:cubicBezTo>
                    <a:pt x="63206" y="134246"/>
                    <a:pt x="69878" y="127575"/>
                    <a:pt x="69878" y="119373"/>
                  </a:cubicBezTo>
                  <a:lnTo>
                    <a:pt x="69878" y="78114"/>
                  </a:lnTo>
                  <a:cubicBezTo>
                    <a:pt x="69878" y="69912"/>
                    <a:pt x="63206" y="63241"/>
                    <a:pt x="55005" y="63241"/>
                  </a:cubicBezTo>
                  <a:lnTo>
                    <a:pt x="44448" y="63241"/>
                  </a:lnTo>
                  <a:lnTo>
                    <a:pt x="44448" y="17847"/>
                  </a:lnTo>
                  <a:lnTo>
                    <a:pt x="83288" y="17847"/>
                  </a:lnTo>
                  <a:cubicBezTo>
                    <a:pt x="88216" y="17847"/>
                    <a:pt x="92212" y="13852"/>
                    <a:pt x="92212" y="8924"/>
                  </a:cubicBezTo>
                  <a:cubicBezTo>
                    <a:pt x="92212" y="3994"/>
                    <a:pt x="88216" y="0"/>
                    <a:pt x="83288" y="0"/>
                  </a:cubicBezTo>
                  <a:close/>
                  <a:moveTo>
                    <a:pt x="52030" y="81087"/>
                  </a:moveTo>
                  <a:lnTo>
                    <a:pt x="52030" y="116398"/>
                  </a:lnTo>
                  <a:lnTo>
                    <a:pt x="17847" y="116398"/>
                  </a:lnTo>
                  <a:lnTo>
                    <a:pt x="17847" y="81087"/>
                  </a:lnTo>
                  <a:lnTo>
                    <a:pt x="52030" y="810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8"/>
            <p:cNvSpPr/>
            <p:nvPr/>
          </p:nvSpPr>
          <p:spPr>
            <a:xfrm>
              <a:off x="4571193" y="4351489"/>
              <a:ext cx="163173" cy="166326"/>
            </a:xfrm>
            <a:custGeom>
              <a:rect b="b" l="l" r="r" t="t"/>
              <a:pathLst>
                <a:path extrusionOk="0" h="166326" w="163173">
                  <a:moveTo>
                    <a:pt x="154250" y="51633"/>
                  </a:moveTo>
                  <a:cubicBezTo>
                    <a:pt x="159178" y="51633"/>
                    <a:pt x="163173" y="47637"/>
                    <a:pt x="163173" y="42709"/>
                  </a:cubicBezTo>
                  <a:lnTo>
                    <a:pt x="163173" y="14873"/>
                  </a:lnTo>
                  <a:cubicBezTo>
                    <a:pt x="163173" y="6671"/>
                    <a:pt x="156502" y="0"/>
                    <a:pt x="148300" y="0"/>
                  </a:cubicBez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151453"/>
                  </a:lnTo>
                  <a:cubicBezTo>
                    <a:pt x="0" y="159655"/>
                    <a:pt x="6671" y="166326"/>
                    <a:pt x="14873" y="166326"/>
                  </a:cubicBezTo>
                  <a:lnTo>
                    <a:pt x="148300" y="166326"/>
                  </a:lnTo>
                  <a:cubicBezTo>
                    <a:pt x="156502" y="166326"/>
                    <a:pt x="163173" y="159655"/>
                    <a:pt x="163173" y="151453"/>
                  </a:cubicBezTo>
                  <a:lnTo>
                    <a:pt x="163173" y="95061"/>
                  </a:lnTo>
                  <a:cubicBezTo>
                    <a:pt x="163173" y="90133"/>
                    <a:pt x="159178" y="86138"/>
                    <a:pt x="154250" y="86138"/>
                  </a:cubicBezTo>
                  <a:cubicBezTo>
                    <a:pt x="149321" y="86138"/>
                    <a:pt x="145326" y="90133"/>
                    <a:pt x="145326" y="95061"/>
                  </a:cubicBezTo>
                  <a:lnTo>
                    <a:pt x="145326" y="148479"/>
                  </a:lnTo>
                  <a:lnTo>
                    <a:pt x="72344" y="148479"/>
                  </a:lnTo>
                  <a:lnTo>
                    <a:pt x="72344" y="101723"/>
                  </a:lnTo>
                  <a:cubicBezTo>
                    <a:pt x="72344" y="96795"/>
                    <a:pt x="68349" y="92800"/>
                    <a:pt x="63420" y="92800"/>
                  </a:cubicBezTo>
                  <a:lnTo>
                    <a:pt x="17847" y="92800"/>
                  </a:lnTo>
                  <a:lnTo>
                    <a:pt x="17847" y="17847"/>
                  </a:lnTo>
                  <a:lnTo>
                    <a:pt x="145326" y="17847"/>
                  </a:lnTo>
                  <a:lnTo>
                    <a:pt x="145326" y="42709"/>
                  </a:lnTo>
                  <a:cubicBezTo>
                    <a:pt x="145326" y="47637"/>
                    <a:pt x="149321" y="51633"/>
                    <a:pt x="154250" y="51633"/>
                  </a:cubicBezTo>
                  <a:close/>
                  <a:moveTo>
                    <a:pt x="54497" y="110647"/>
                  </a:moveTo>
                  <a:lnTo>
                    <a:pt x="54497" y="148479"/>
                  </a:lnTo>
                  <a:lnTo>
                    <a:pt x="17847" y="148479"/>
                  </a:lnTo>
                  <a:lnTo>
                    <a:pt x="17847" y="110647"/>
                  </a:lnTo>
                  <a:lnTo>
                    <a:pt x="54497" y="1106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0" name="Google Shape;27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55037"/>
            <a:ext cx="849074" cy="84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7"/>
          <p:cNvSpPr txBox="1"/>
          <p:nvPr>
            <p:ph idx="1" type="subTitle"/>
          </p:nvPr>
        </p:nvSpPr>
        <p:spPr>
          <a:xfrm>
            <a:off x="630375" y="2471225"/>
            <a:ext cx="22602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oto Sans KR"/>
                <a:ea typeface="Noto Sans KR"/>
                <a:cs typeface="Noto Sans KR"/>
                <a:sym typeface="Noto Sans KR"/>
              </a:rPr>
              <a:t>비용절감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4" name="Google Shape;534;p47"/>
          <p:cNvSpPr txBox="1"/>
          <p:nvPr>
            <p:ph idx="3" type="subTitle"/>
          </p:nvPr>
        </p:nvSpPr>
        <p:spPr>
          <a:xfrm>
            <a:off x="3396841" y="2471225"/>
            <a:ext cx="22602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oto Sans KR"/>
                <a:ea typeface="Noto Sans KR"/>
                <a:cs typeface="Noto Sans KR"/>
                <a:sym typeface="Noto Sans KR"/>
              </a:rPr>
              <a:t>방문객 증가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5" name="Google Shape;535;p47"/>
          <p:cNvSpPr txBox="1"/>
          <p:nvPr>
            <p:ph idx="5" type="subTitle"/>
          </p:nvPr>
        </p:nvSpPr>
        <p:spPr>
          <a:xfrm>
            <a:off x="6237107" y="2471237"/>
            <a:ext cx="22602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oto Sans KR"/>
                <a:ea typeface="Noto Sans KR"/>
                <a:cs typeface="Noto Sans KR"/>
                <a:sym typeface="Noto Sans KR"/>
              </a:rPr>
              <a:t>대응력 강화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6" name="Google Shape;536;p47"/>
          <p:cNvSpPr txBox="1"/>
          <p:nvPr>
            <p:ph idx="2" type="subTitle"/>
          </p:nvPr>
        </p:nvSpPr>
        <p:spPr>
          <a:xfrm>
            <a:off x="506625" y="3136050"/>
            <a:ext cx="2507700" cy="11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다양한 시스템을 통한 </a:t>
            </a:r>
            <a:endParaRPr sz="13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통합 관리 가능</a:t>
            </a:r>
            <a:endParaRPr sz="13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스마트 환경 조성을 통한</a:t>
            </a:r>
            <a:br>
              <a:rPr lang="en" sz="13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3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인건비 감소</a:t>
            </a:r>
            <a:endParaRPr sz="13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7" name="Google Shape;537;p47"/>
          <p:cNvSpPr txBox="1"/>
          <p:nvPr>
            <p:ph idx="2" type="subTitle"/>
          </p:nvPr>
        </p:nvSpPr>
        <p:spPr>
          <a:xfrm>
            <a:off x="2890575" y="3136050"/>
            <a:ext cx="30891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스마트 환경 조성으로 시각장애인 </a:t>
            </a:r>
            <a:r>
              <a:rPr b="1" lang="en" sz="13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방문객 수 20% 증가</a:t>
            </a:r>
            <a:endParaRPr sz="13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해당 환경을 시각장애인뿐만 아니라 </a:t>
            </a:r>
            <a:r>
              <a:rPr b="1" lang="en" sz="13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일반 관람객들을 위한 서비스로 확장</a:t>
            </a:r>
            <a:endParaRPr sz="13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8" name="Google Shape;538;p47"/>
          <p:cNvSpPr txBox="1"/>
          <p:nvPr>
            <p:ph idx="6" type="subTitle"/>
          </p:nvPr>
        </p:nvSpPr>
        <p:spPr>
          <a:xfrm>
            <a:off x="6026475" y="3136050"/>
            <a:ext cx="2922600" cy="22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Noto Sans KR"/>
              <a:buChar char="●"/>
            </a:pPr>
            <a:r>
              <a:rPr lang="en" sz="13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차별화된 </a:t>
            </a:r>
            <a:r>
              <a:rPr b="1" lang="en" sz="13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배리어프리</a:t>
            </a:r>
            <a:endParaRPr sz="13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프로그램으로 현장 </a:t>
            </a:r>
            <a:r>
              <a:rPr b="1" lang="en" sz="13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대응력 개선</a:t>
            </a:r>
            <a:endParaRPr b="1" sz="13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Noto Sans KR"/>
              <a:buChar char="●"/>
            </a:pPr>
            <a:r>
              <a:rPr b="1" lang="en" sz="13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실시간 모니터링</a:t>
            </a:r>
            <a:r>
              <a:rPr lang="en" sz="13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인한 위험상황 대처 강화</a:t>
            </a:r>
            <a:endParaRPr sz="13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9" name="Google Shape;539;p47"/>
          <p:cNvSpPr txBox="1"/>
          <p:nvPr/>
        </p:nvSpPr>
        <p:spPr>
          <a:xfrm>
            <a:off x="180899" y="104783"/>
            <a:ext cx="2111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oto Sans KR"/>
                <a:ea typeface="Noto Sans KR"/>
                <a:cs typeface="Noto Sans KR"/>
                <a:sym typeface="Noto Sans KR"/>
              </a:rPr>
              <a:t>5</a:t>
            </a:r>
            <a:r>
              <a:rPr b="1" lang="en" sz="1200">
                <a:latin typeface="Noto Sans KR"/>
                <a:ea typeface="Noto Sans KR"/>
                <a:cs typeface="Noto Sans KR"/>
                <a:sym typeface="Noto Sans KR"/>
              </a:rPr>
              <a:t>. 기대효과</a:t>
            </a:r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540" name="Google Shape;540;p47"/>
          <p:cNvGrpSpPr/>
          <p:nvPr/>
        </p:nvGrpSpPr>
        <p:grpSpPr>
          <a:xfrm>
            <a:off x="107550" y="349580"/>
            <a:ext cx="7865859" cy="52638"/>
            <a:chOff x="460527" y="1755765"/>
            <a:chExt cx="11342262" cy="103110"/>
          </a:xfrm>
        </p:grpSpPr>
        <p:grpSp>
          <p:nvGrpSpPr>
            <p:cNvPr id="541" name="Google Shape;541;p47"/>
            <p:cNvGrpSpPr/>
            <p:nvPr/>
          </p:nvGrpSpPr>
          <p:grpSpPr>
            <a:xfrm>
              <a:off x="460527" y="1755765"/>
              <a:ext cx="3205881" cy="103110"/>
              <a:chOff x="493899" y="1218690"/>
              <a:chExt cx="3205881" cy="103110"/>
            </a:xfrm>
          </p:grpSpPr>
          <p:sp>
            <p:nvSpPr>
              <p:cNvPr id="542" name="Google Shape;542;p47"/>
              <p:cNvSpPr/>
              <p:nvPr/>
            </p:nvSpPr>
            <p:spPr>
              <a:xfrm>
                <a:off x="493899" y="1219200"/>
                <a:ext cx="1602900" cy="102600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47"/>
              <p:cNvSpPr/>
              <p:nvPr/>
            </p:nvSpPr>
            <p:spPr>
              <a:xfrm>
                <a:off x="2096880" y="1218690"/>
                <a:ext cx="1602900" cy="102600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4" name="Google Shape;544;p47"/>
            <p:cNvSpPr/>
            <p:nvPr/>
          </p:nvSpPr>
          <p:spPr>
            <a:xfrm>
              <a:off x="3666489" y="1755765"/>
              <a:ext cx="8136300" cy="1026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Malgun Gothic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5" name="Google Shape;545;p47"/>
          <p:cNvSpPr txBox="1"/>
          <p:nvPr/>
        </p:nvSpPr>
        <p:spPr>
          <a:xfrm>
            <a:off x="178025" y="404675"/>
            <a:ext cx="3391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Noto Sans KR"/>
                <a:ea typeface="Noto Sans KR"/>
                <a:cs typeface="Noto Sans KR"/>
                <a:sym typeface="Noto Sans KR"/>
              </a:rPr>
              <a:t>5</a:t>
            </a:r>
            <a:r>
              <a:rPr b="1" lang="en" sz="1800">
                <a:latin typeface="Noto Sans KR"/>
                <a:ea typeface="Noto Sans KR"/>
                <a:cs typeface="Noto Sans KR"/>
                <a:sym typeface="Noto Sans KR"/>
              </a:rPr>
              <a:t>-1</a:t>
            </a:r>
            <a:r>
              <a:rPr b="1" i="0" lang="en" sz="18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b="1" lang="en" sz="1800">
                <a:latin typeface="Noto Sans KR"/>
                <a:ea typeface="Noto Sans KR"/>
                <a:cs typeface="Noto Sans KR"/>
                <a:sym typeface="Noto Sans KR"/>
              </a:rPr>
              <a:t>기대효과</a:t>
            </a:r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46" name="Google Shape;5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375" y="1434822"/>
            <a:ext cx="901975" cy="9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725" y="1226857"/>
            <a:ext cx="1242450" cy="124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1104" y="1309512"/>
            <a:ext cx="1292196" cy="11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8"/>
          <p:cNvSpPr txBox="1"/>
          <p:nvPr/>
        </p:nvSpPr>
        <p:spPr>
          <a:xfrm>
            <a:off x="180899" y="104783"/>
            <a:ext cx="2111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oto Sans KR"/>
                <a:ea typeface="Noto Sans KR"/>
                <a:cs typeface="Noto Sans KR"/>
                <a:sym typeface="Noto Sans KR"/>
              </a:rPr>
              <a:t>6. 추가제안</a:t>
            </a:r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554" name="Google Shape;554;p48"/>
          <p:cNvGrpSpPr/>
          <p:nvPr/>
        </p:nvGrpSpPr>
        <p:grpSpPr>
          <a:xfrm>
            <a:off x="107550" y="349580"/>
            <a:ext cx="7865859" cy="52638"/>
            <a:chOff x="460527" y="1755765"/>
            <a:chExt cx="11342262" cy="103110"/>
          </a:xfrm>
        </p:grpSpPr>
        <p:grpSp>
          <p:nvGrpSpPr>
            <p:cNvPr id="555" name="Google Shape;555;p48"/>
            <p:cNvGrpSpPr/>
            <p:nvPr/>
          </p:nvGrpSpPr>
          <p:grpSpPr>
            <a:xfrm>
              <a:off x="460527" y="1755765"/>
              <a:ext cx="3205881" cy="103110"/>
              <a:chOff x="493899" y="1218690"/>
              <a:chExt cx="3205881" cy="103110"/>
            </a:xfrm>
          </p:grpSpPr>
          <p:sp>
            <p:nvSpPr>
              <p:cNvPr id="556" name="Google Shape;556;p48"/>
              <p:cNvSpPr/>
              <p:nvPr/>
            </p:nvSpPr>
            <p:spPr>
              <a:xfrm>
                <a:off x="493899" y="1219200"/>
                <a:ext cx="1602900" cy="102600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1" i="0" sz="2100" u="none" cap="none" strike="noStrike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sp>
            <p:nvSpPr>
              <p:cNvPr id="557" name="Google Shape;557;p48"/>
              <p:cNvSpPr/>
              <p:nvPr/>
            </p:nvSpPr>
            <p:spPr>
              <a:xfrm>
                <a:off x="2096880" y="1218690"/>
                <a:ext cx="1602900" cy="102600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1" i="0" sz="2100" u="none" cap="none" strike="noStrike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sp>
          <p:nvSpPr>
            <p:cNvPr id="558" name="Google Shape;558;p48"/>
            <p:cNvSpPr/>
            <p:nvPr/>
          </p:nvSpPr>
          <p:spPr>
            <a:xfrm>
              <a:off x="3666489" y="1755765"/>
              <a:ext cx="8136300" cy="1026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Malgun Gothic"/>
                <a:buNone/>
              </a:pPr>
              <a:r>
                <a:t/>
              </a:r>
              <a:endParaRPr b="1" i="0" sz="21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559" name="Google Shape;559;p48"/>
          <p:cNvSpPr txBox="1"/>
          <p:nvPr/>
        </p:nvSpPr>
        <p:spPr>
          <a:xfrm>
            <a:off x="1092626" y="1329775"/>
            <a:ext cx="901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1차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0" name="Google Shape;560;p48"/>
          <p:cNvSpPr txBox="1"/>
          <p:nvPr/>
        </p:nvSpPr>
        <p:spPr>
          <a:xfrm>
            <a:off x="3430562" y="1329775"/>
            <a:ext cx="1401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r>
              <a:rPr b="1" lang="en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차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1" name="Google Shape;561;p48"/>
          <p:cNvSpPr txBox="1"/>
          <p:nvPr/>
        </p:nvSpPr>
        <p:spPr>
          <a:xfrm>
            <a:off x="6267999" y="1368625"/>
            <a:ext cx="19560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궁극적 목표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62" name="Google Shape;5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907" y="2046405"/>
            <a:ext cx="1260035" cy="126003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8"/>
          <p:cNvSpPr/>
          <p:nvPr/>
        </p:nvSpPr>
        <p:spPr>
          <a:xfrm>
            <a:off x="2455003" y="2498065"/>
            <a:ext cx="671400" cy="34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4" name="Google Shape;564;p48"/>
          <p:cNvSpPr/>
          <p:nvPr/>
        </p:nvSpPr>
        <p:spPr>
          <a:xfrm>
            <a:off x="5192452" y="2498065"/>
            <a:ext cx="671400" cy="34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5" name="Google Shape;565;p48"/>
          <p:cNvSpPr txBox="1"/>
          <p:nvPr/>
        </p:nvSpPr>
        <p:spPr>
          <a:xfrm>
            <a:off x="6051497" y="2046405"/>
            <a:ext cx="24480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Barrier</a:t>
            </a:r>
            <a:endParaRPr b="1" sz="4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Free</a:t>
            </a:r>
            <a:endParaRPr b="1" sz="4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66" name="Google Shape;56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100" y="2046405"/>
            <a:ext cx="1340852" cy="1340852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8"/>
          <p:cNvSpPr txBox="1"/>
          <p:nvPr/>
        </p:nvSpPr>
        <p:spPr>
          <a:xfrm>
            <a:off x="178025" y="404675"/>
            <a:ext cx="3391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Noto Sans KR"/>
                <a:ea typeface="Noto Sans KR"/>
                <a:cs typeface="Noto Sans KR"/>
                <a:sym typeface="Noto Sans KR"/>
              </a:rPr>
              <a:t>6</a:t>
            </a:r>
            <a:r>
              <a:rPr b="1" lang="en" sz="1800">
                <a:latin typeface="Noto Sans KR"/>
                <a:ea typeface="Noto Sans KR"/>
                <a:cs typeface="Noto Sans KR"/>
                <a:sym typeface="Noto Sans KR"/>
              </a:rPr>
              <a:t>-1</a:t>
            </a:r>
            <a:r>
              <a:rPr b="1" i="0" lang="en" sz="18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b="1" lang="en" sz="1800">
                <a:latin typeface="Noto Sans KR"/>
                <a:ea typeface="Noto Sans KR"/>
                <a:cs typeface="Noto Sans KR"/>
                <a:sym typeface="Noto Sans KR"/>
              </a:rPr>
              <a:t>추가제안</a:t>
            </a:r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8" name="Google Shape;568;p48"/>
          <p:cNvSpPr txBox="1"/>
          <p:nvPr/>
        </p:nvSpPr>
        <p:spPr>
          <a:xfrm>
            <a:off x="537138" y="3876800"/>
            <a:ext cx="806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None/>
            </a:pPr>
            <a:r>
              <a:rPr b="1" lang="en" sz="2700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대상 장애 유형 넓히기</a:t>
            </a:r>
            <a:r>
              <a:rPr b="1" i="0" lang="en" sz="27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   </a:t>
            </a:r>
            <a:endParaRPr b="1" sz="2700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9"/>
          <p:cNvSpPr txBox="1"/>
          <p:nvPr>
            <p:ph type="title"/>
          </p:nvPr>
        </p:nvSpPr>
        <p:spPr>
          <a:xfrm>
            <a:off x="1685613" y="796963"/>
            <a:ext cx="6066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rial"/>
                <a:ea typeface="Arial"/>
                <a:cs typeface="Arial"/>
                <a:sym typeface="Arial"/>
              </a:rPr>
              <a:t>눈으로 보며 상담하는 AI 챗봇 서비스</a:t>
            </a:r>
            <a:endParaRPr sz="4000"/>
          </a:p>
        </p:txBody>
      </p:sp>
      <p:sp>
        <p:nvSpPr>
          <p:cNvPr id="574" name="Google Shape;574;p49"/>
          <p:cNvSpPr txBox="1"/>
          <p:nvPr/>
        </p:nvSpPr>
        <p:spPr>
          <a:xfrm>
            <a:off x="180899" y="104783"/>
            <a:ext cx="2111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6. 추가제안</a:t>
            </a:r>
            <a:endParaRPr b="1" sz="1100"/>
          </a:p>
        </p:txBody>
      </p:sp>
      <p:grpSp>
        <p:nvGrpSpPr>
          <p:cNvPr id="575" name="Google Shape;575;p49"/>
          <p:cNvGrpSpPr/>
          <p:nvPr/>
        </p:nvGrpSpPr>
        <p:grpSpPr>
          <a:xfrm>
            <a:off x="107550" y="349580"/>
            <a:ext cx="7865859" cy="52638"/>
            <a:chOff x="460527" y="1755765"/>
            <a:chExt cx="11342262" cy="103110"/>
          </a:xfrm>
        </p:grpSpPr>
        <p:grpSp>
          <p:nvGrpSpPr>
            <p:cNvPr id="576" name="Google Shape;576;p49"/>
            <p:cNvGrpSpPr/>
            <p:nvPr/>
          </p:nvGrpSpPr>
          <p:grpSpPr>
            <a:xfrm>
              <a:off x="460527" y="1755765"/>
              <a:ext cx="3205881" cy="103110"/>
              <a:chOff x="493899" y="1218690"/>
              <a:chExt cx="3205881" cy="103110"/>
            </a:xfrm>
          </p:grpSpPr>
          <p:sp>
            <p:nvSpPr>
              <p:cNvPr id="577" name="Google Shape;577;p49"/>
              <p:cNvSpPr/>
              <p:nvPr/>
            </p:nvSpPr>
            <p:spPr>
              <a:xfrm>
                <a:off x="493899" y="1219200"/>
                <a:ext cx="1602900" cy="102600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49"/>
              <p:cNvSpPr/>
              <p:nvPr/>
            </p:nvSpPr>
            <p:spPr>
              <a:xfrm>
                <a:off x="2096880" y="1218690"/>
                <a:ext cx="1602900" cy="102600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9" name="Google Shape;579;p49"/>
            <p:cNvSpPr/>
            <p:nvPr/>
          </p:nvSpPr>
          <p:spPr>
            <a:xfrm>
              <a:off x="3666489" y="1755765"/>
              <a:ext cx="8136300" cy="1026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Malgun Gothic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0" name="Google Shape;5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838" y="1714425"/>
            <a:ext cx="1569900" cy="15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688" y="1783925"/>
            <a:ext cx="1569900" cy="1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9"/>
          <p:cNvSpPr txBox="1"/>
          <p:nvPr/>
        </p:nvSpPr>
        <p:spPr>
          <a:xfrm>
            <a:off x="178025" y="404675"/>
            <a:ext cx="3391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/>
              <a:t>6</a:t>
            </a:r>
            <a:r>
              <a:rPr b="1" lang="en" sz="1800"/>
              <a:t>-2</a:t>
            </a:r>
            <a:r>
              <a:rPr b="1" i="0" lang="en" sz="1800" u="none" cap="none" strike="noStrike">
                <a:solidFill>
                  <a:srgbClr val="000000"/>
                </a:solidFill>
              </a:rPr>
              <a:t>. </a:t>
            </a:r>
            <a:r>
              <a:rPr b="1" lang="en" sz="1800"/>
              <a:t>기대효과</a:t>
            </a:r>
            <a:endParaRPr b="1" sz="1100"/>
          </a:p>
        </p:txBody>
      </p:sp>
      <p:sp>
        <p:nvSpPr>
          <p:cNvPr id="583" name="Google Shape;583;p49"/>
          <p:cNvSpPr txBox="1"/>
          <p:nvPr/>
        </p:nvSpPr>
        <p:spPr>
          <a:xfrm>
            <a:off x="1525183" y="3583275"/>
            <a:ext cx="2617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궁 내 수화 서비스가 가능한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키오스크 설치</a:t>
            </a:r>
            <a:endParaRPr b="1" sz="1500"/>
          </a:p>
        </p:txBody>
      </p:sp>
      <p:sp>
        <p:nvSpPr>
          <p:cNvPr id="584" name="Google Shape;584;p49"/>
          <p:cNvSpPr txBox="1"/>
          <p:nvPr/>
        </p:nvSpPr>
        <p:spPr>
          <a:xfrm>
            <a:off x="5356200" y="3583275"/>
            <a:ext cx="2617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AR증강현실 기술을 사용한</a:t>
            </a:r>
            <a:endParaRPr b="1" sz="15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큐레이팅 서비스 제공</a:t>
            </a:r>
            <a:endParaRPr b="1"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9" name="Google Shape;589;p50"/>
          <p:cNvGraphicFramePr/>
          <p:nvPr/>
        </p:nvGraphicFramePr>
        <p:xfrm>
          <a:off x="1231300" y="812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{EFC7EA28-F8A2-4AB8-A606-7DE7C6667508}</a:tableStyleId>
              </a:tblPr>
              <a:tblGrid>
                <a:gridCol w="1113325"/>
                <a:gridCol w="5192225"/>
              </a:tblGrid>
              <a:tr h="743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고객이슈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3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솔루션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43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핵심기능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3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기대효과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43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향후계획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90" name="Google Shape;59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7693" y="1897964"/>
            <a:ext cx="716731" cy="716731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0"/>
          <p:cNvSpPr/>
          <p:nvPr/>
        </p:nvSpPr>
        <p:spPr>
          <a:xfrm>
            <a:off x="4179604" y="2070477"/>
            <a:ext cx="242100" cy="37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77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2" name="Google Shape;592;p50"/>
          <p:cNvGrpSpPr/>
          <p:nvPr/>
        </p:nvGrpSpPr>
        <p:grpSpPr>
          <a:xfrm>
            <a:off x="4523119" y="1694598"/>
            <a:ext cx="1210200" cy="1150200"/>
            <a:chOff x="6619492" y="1057275"/>
            <a:chExt cx="1210200" cy="1150200"/>
          </a:xfrm>
        </p:grpSpPr>
        <p:sp>
          <p:nvSpPr>
            <p:cNvPr id="593" name="Google Shape;593;p50"/>
            <p:cNvSpPr/>
            <p:nvPr/>
          </p:nvSpPr>
          <p:spPr>
            <a:xfrm>
              <a:off x="6619492" y="1057275"/>
              <a:ext cx="1210200" cy="1150200"/>
            </a:xfrm>
            <a:prstGeom prst="ellipse">
              <a:avLst/>
            </a:prstGeom>
            <a:noFill/>
            <a:ln cap="flat" cmpd="sng" w="254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4" name="Google Shape;594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68422" y="1204364"/>
              <a:ext cx="912364" cy="912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595" name="Google Shape;595;p50"/>
          <p:cNvGrpSpPr/>
          <p:nvPr/>
        </p:nvGrpSpPr>
        <p:grpSpPr>
          <a:xfrm>
            <a:off x="2662505" y="1694493"/>
            <a:ext cx="1315268" cy="1206735"/>
            <a:chOff x="2973802" y="2263166"/>
            <a:chExt cx="1617000" cy="1444500"/>
          </a:xfrm>
        </p:grpSpPr>
        <p:grpSp>
          <p:nvGrpSpPr>
            <p:cNvPr id="596" name="Google Shape;596;p50"/>
            <p:cNvGrpSpPr/>
            <p:nvPr/>
          </p:nvGrpSpPr>
          <p:grpSpPr>
            <a:xfrm>
              <a:off x="3159266" y="2411846"/>
              <a:ext cx="1208542" cy="569042"/>
              <a:chOff x="1881670" y="3591710"/>
              <a:chExt cx="1625040" cy="667498"/>
            </a:xfrm>
          </p:grpSpPr>
          <p:pic>
            <p:nvPicPr>
              <p:cNvPr id="597" name="Google Shape;597;p5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839272" y="3591770"/>
                <a:ext cx="667438" cy="6674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8" name="Google Shape;598;p5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881670" y="3591710"/>
                <a:ext cx="614141" cy="6141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9" name="Google Shape;599;p50"/>
            <p:cNvGrpSpPr/>
            <p:nvPr/>
          </p:nvGrpSpPr>
          <p:grpSpPr>
            <a:xfrm>
              <a:off x="3171819" y="3052601"/>
              <a:ext cx="1195965" cy="564736"/>
              <a:chOff x="3812026" y="1672819"/>
              <a:chExt cx="1608128" cy="662447"/>
            </a:xfrm>
          </p:grpSpPr>
          <p:pic>
            <p:nvPicPr>
              <p:cNvPr id="600" name="Google Shape;600;p5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812026" y="1672819"/>
                <a:ext cx="662447" cy="6624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1" name="Google Shape;601;p5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808095" y="1698012"/>
                <a:ext cx="612059" cy="6120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02" name="Google Shape;602;p50"/>
            <p:cNvSpPr/>
            <p:nvPr/>
          </p:nvSpPr>
          <p:spPr>
            <a:xfrm>
              <a:off x="2973802" y="2263166"/>
              <a:ext cx="1617000" cy="1444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3" name="Google Shape;603;p50"/>
          <p:cNvSpPr/>
          <p:nvPr/>
        </p:nvSpPr>
        <p:spPr>
          <a:xfrm>
            <a:off x="5979378" y="2083816"/>
            <a:ext cx="242100" cy="37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77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0"/>
          <p:cNvSpPr txBox="1"/>
          <p:nvPr/>
        </p:nvSpPr>
        <p:spPr>
          <a:xfrm>
            <a:off x="2595375" y="1030925"/>
            <a:ext cx="516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서울4대궁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시각장애인 관람객 증가를 위한 환경 구축 필요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문화재 디지털 대전환 계획에 따른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새로운 디지털 서비스 제공 필요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05" name="Google Shape;605;p50"/>
          <p:cNvSpPr/>
          <p:nvPr/>
        </p:nvSpPr>
        <p:spPr>
          <a:xfrm>
            <a:off x="3348889" y="3195085"/>
            <a:ext cx="889200" cy="687000"/>
          </a:xfrm>
          <a:prstGeom prst="ellipse">
            <a:avLst/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비용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절감</a:t>
            </a:r>
            <a:endParaRPr/>
          </a:p>
        </p:txBody>
      </p:sp>
      <p:sp>
        <p:nvSpPr>
          <p:cNvPr id="606" name="Google Shape;606;p50"/>
          <p:cNvSpPr/>
          <p:nvPr/>
        </p:nvSpPr>
        <p:spPr>
          <a:xfrm>
            <a:off x="4441842" y="3195085"/>
            <a:ext cx="889200" cy="687000"/>
          </a:xfrm>
          <a:prstGeom prst="ellipse">
            <a:avLst/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방문객 증가</a:t>
            </a:r>
            <a:endParaRPr/>
          </a:p>
        </p:txBody>
      </p:sp>
      <p:sp>
        <p:nvSpPr>
          <p:cNvPr id="607" name="Google Shape;607;p50"/>
          <p:cNvSpPr/>
          <p:nvPr/>
        </p:nvSpPr>
        <p:spPr>
          <a:xfrm>
            <a:off x="5534795" y="3195085"/>
            <a:ext cx="889200" cy="687000"/>
          </a:xfrm>
          <a:prstGeom prst="ellipse">
            <a:avLst/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대응력 강화</a:t>
            </a:r>
            <a:endParaRPr/>
          </a:p>
        </p:txBody>
      </p:sp>
      <p:sp>
        <p:nvSpPr>
          <p:cNvPr id="608" name="Google Shape;608;p50"/>
          <p:cNvSpPr txBox="1"/>
          <p:nvPr/>
        </p:nvSpPr>
        <p:spPr>
          <a:xfrm>
            <a:off x="2872250" y="3985850"/>
            <a:ext cx="402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눈으로 상담하는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AI 챗봇 서비스 키오스크 제공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AR증강현실 기술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사용하여 큐레이팅 서비스 제공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9" name="Google Shape;609;p50"/>
          <p:cNvGrpSpPr/>
          <p:nvPr/>
        </p:nvGrpSpPr>
        <p:grpSpPr>
          <a:xfrm>
            <a:off x="107550" y="349580"/>
            <a:ext cx="7865859" cy="52638"/>
            <a:chOff x="460527" y="1755765"/>
            <a:chExt cx="11342262" cy="103110"/>
          </a:xfrm>
        </p:grpSpPr>
        <p:grpSp>
          <p:nvGrpSpPr>
            <p:cNvPr id="610" name="Google Shape;610;p50"/>
            <p:cNvGrpSpPr/>
            <p:nvPr/>
          </p:nvGrpSpPr>
          <p:grpSpPr>
            <a:xfrm>
              <a:off x="460527" y="1755765"/>
              <a:ext cx="3205881" cy="103110"/>
              <a:chOff x="493899" y="1218690"/>
              <a:chExt cx="3205881" cy="103110"/>
            </a:xfrm>
          </p:grpSpPr>
          <p:sp>
            <p:nvSpPr>
              <p:cNvPr id="611" name="Google Shape;611;p50"/>
              <p:cNvSpPr/>
              <p:nvPr/>
            </p:nvSpPr>
            <p:spPr>
              <a:xfrm>
                <a:off x="493899" y="1219200"/>
                <a:ext cx="1602900" cy="102600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50"/>
              <p:cNvSpPr/>
              <p:nvPr/>
            </p:nvSpPr>
            <p:spPr>
              <a:xfrm>
                <a:off x="2096880" y="1218690"/>
                <a:ext cx="1602900" cy="102600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3" name="Google Shape;613;p50"/>
            <p:cNvSpPr/>
            <p:nvPr/>
          </p:nvSpPr>
          <p:spPr>
            <a:xfrm>
              <a:off x="3666489" y="1755765"/>
              <a:ext cx="8136300" cy="1026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Malgun Gothic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4" name="Google Shape;614;p50"/>
          <p:cNvSpPr txBox="1"/>
          <p:nvPr/>
        </p:nvSpPr>
        <p:spPr>
          <a:xfrm>
            <a:off x="180899" y="104783"/>
            <a:ext cx="2111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핵심</a:t>
            </a:r>
            <a:endParaRPr b="1" sz="1100"/>
          </a:p>
        </p:txBody>
      </p:sp>
      <p:sp>
        <p:nvSpPr>
          <p:cNvPr id="615" name="Google Shape;615;p50"/>
          <p:cNvSpPr txBox="1"/>
          <p:nvPr/>
        </p:nvSpPr>
        <p:spPr>
          <a:xfrm>
            <a:off x="178025" y="404675"/>
            <a:ext cx="3391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/>
              <a:t>6</a:t>
            </a:r>
            <a:r>
              <a:rPr b="1" lang="en" sz="1800"/>
              <a:t>-3</a:t>
            </a:r>
            <a:r>
              <a:rPr b="1" i="0" lang="en" sz="1800" u="none" cap="none" strike="noStrike">
                <a:solidFill>
                  <a:srgbClr val="000000"/>
                </a:solidFill>
              </a:rPr>
              <a:t>. </a:t>
            </a:r>
            <a:r>
              <a:rPr b="1" lang="en" sz="1800"/>
              <a:t>핵심정리</a:t>
            </a:r>
            <a:endParaRPr b="1"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1"/>
          <p:cNvSpPr txBox="1"/>
          <p:nvPr>
            <p:ph type="title"/>
          </p:nvPr>
        </p:nvSpPr>
        <p:spPr>
          <a:xfrm>
            <a:off x="2642250" y="2022400"/>
            <a:ext cx="40083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감사합니다</a:t>
            </a:r>
            <a:endParaRPr b="1" sz="4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/>
        </p:nvSpPr>
        <p:spPr>
          <a:xfrm>
            <a:off x="386850" y="844633"/>
            <a:ext cx="8290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None/>
            </a:pPr>
            <a:r>
              <a:rPr b="1" i="0" lang="en" sz="15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글로벌 최고 수준의 ICT 전문성과 유사 서비스 수행 경험 및 사업 관련 국내/외 인증,수상 보유   </a:t>
            </a:r>
            <a:endParaRPr b="1" sz="1500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6" name="Google Shape;276;p39"/>
          <p:cNvSpPr/>
          <p:nvPr/>
        </p:nvSpPr>
        <p:spPr>
          <a:xfrm>
            <a:off x="-1059280" y="57057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39"/>
          <p:cNvGrpSpPr/>
          <p:nvPr/>
        </p:nvGrpSpPr>
        <p:grpSpPr>
          <a:xfrm>
            <a:off x="107550" y="349580"/>
            <a:ext cx="7865859" cy="52638"/>
            <a:chOff x="460527" y="1755765"/>
            <a:chExt cx="11342262" cy="103110"/>
          </a:xfrm>
        </p:grpSpPr>
        <p:grpSp>
          <p:nvGrpSpPr>
            <p:cNvPr id="278" name="Google Shape;278;p39"/>
            <p:cNvGrpSpPr/>
            <p:nvPr/>
          </p:nvGrpSpPr>
          <p:grpSpPr>
            <a:xfrm>
              <a:off x="460527" y="1755765"/>
              <a:ext cx="3205881" cy="103110"/>
              <a:chOff x="493899" y="1218690"/>
              <a:chExt cx="3205881" cy="103110"/>
            </a:xfrm>
          </p:grpSpPr>
          <p:sp>
            <p:nvSpPr>
              <p:cNvPr id="279" name="Google Shape;279;p39"/>
              <p:cNvSpPr/>
              <p:nvPr/>
            </p:nvSpPr>
            <p:spPr>
              <a:xfrm>
                <a:off x="493899" y="1219200"/>
                <a:ext cx="1602900" cy="102600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9"/>
              <p:cNvSpPr/>
              <p:nvPr/>
            </p:nvSpPr>
            <p:spPr>
              <a:xfrm>
                <a:off x="2096880" y="1218690"/>
                <a:ext cx="1602900" cy="102600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1" name="Google Shape;281;p39"/>
            <p:cNvSpPr/>
            <p:nvPr/>
          </p:nvSpPr>
          <p:spPr>
            <a:xfrm>
              <a:off x="3666489" y="1755765"/>
              <a:ext cx="8136300" cy="1026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Malgun Gothic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p39"/>
          <p:cNvSpPr txBox="1"/>
          <p:nvPr/>
        </p:nvSpPr>
        <p:spPr>
          <a:xfrm>
            <a:off x="180899" y="104783"/>
            <a:ext cx="2111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b="1" lang="en" sz="1200">
                <a:latin typeface="Noto Sans KR"/>
                <a:ea typeface="Noto Sans KR"/>
                <a:cs typeface="Noto Sans KR"/>
                <a:sym typeface="Noto Sans KR"/>
              </a:rPr>
              <a:t>제안사 소개</a:t>
            </a:r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178025" y="404675"/>
            <a:ext cx="3391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100"/>
          </a:p>
        </p:txBody>
      </p:sp>
      <p:grpSp>
        <p:nvGrpSpPr>
          <p:cNvPr id="284" name="Google Shape;284;p39"/>
          <p:cNvGrpSpPr/>
          <p:nvPr/>
        </p:nvGrpSpPr>
        <p:grpSpPr>
          <a:xfrm>
            <a:off x="638966" y="1325875"/>
            <a:ext cx="4335136" cy="1842568"/>
            <a:chOff x="2587594" y="1224924"/>
            <a:chExt cx="3888712" cy="1473465"/>
          </a:xfrm>
        </p:grpSpPr>
        <p:grpSp>
          <p:nvGrpSpPr>
            <p:cNvPr id="285" name="Google Shape;285;p39"/>
            <p:cNvGrpSpPr/>
            <p:nvPr/>
          </p:nvGrpSpPr>
          <p:grpSpPr>
            <a:xfrm>
              <a:off x="2647035" y="1224924"/>
              <a:ext cx="1420503" cy="359377"/>
              <a:chOff x="865848" y="8120803"/>
              <a:chExt cx="1219212" cy="251700"/>
            </a:xfrm>
          </p:grpSpPr>
          <p:sp>
            <p:nvSpPr>
              <p:cNvPr id="286" name="Google Shape;286;p39"/>
              <p:cNvSpPr/>
              <p:nvPr/>
            </p:nvSpPr>
            <p:spPr>
              <a:xfrm>
                <a:off x="865848" y="8120803"/>
                <a:ext cx="554700" cy="251700"/>
              </a:xfrm>
              <a:prstGeom prst="rect">
                <a:avLst/>
              </a:prstGeom>
              <a:solidFill>
                <a:srgbClr val="005A9E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Malgun Gothic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39"/>
              <p:cNvSpPr/>
              <p:nvPr/>
            </p:nvSpPr>
            <p:spPr>
              <a:xfrm>
                <a:off x="1229460" y="8121601"/>
                <a:ext cx="855600" cy="250800"/>
              </a:xfrm>
              <a:prstGeom prst="chevron">
                <a:avLst>
                  <a:gd fmla="val 50000" name="adj"/>
                </a:avLst>
              </a:prstGeom>
              <a:solidFill>
                <a:srgbClr val="005A9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Malgun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9"/>
              <p:cNvSpPr/>
              <p:nvPr/>
            </p:nvSpPr>
            <p:spPr>
              <a:xfrm>
                <a:off x="940180" y="8173898"/>
                <a:ext cx="686700" cy="145500"/>
              </a:xfrm>
              <a:prstGeom prst="rect">
                <a:avLst/>
              </a:prstGeom>
              <a:solidFill>
                <a:srgbClr val="005A9E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주요 연혁</a:t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89" name="Google Shape;289;p39"/>
            <p:cNvCxnSpPr/>
            <p:nvPr/>
          </p:nvCxnSpPr>
          <p:spPr>
            <a:xfrm>
              <a:off x="3823732" y="1404593"/>
              <a:ext cx="240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diamond"/>
              <a:tailEnd len="sm" w="sm" type="none"/>
            </a:ln>
          </p:spPr>
        </p:cxnSp>
        <p:grpSp>
          <p:nvGrpSpPr>
            <p:cNvPr id="290" name="Google Shape;290;p39"/>
            <p:cNvGrpSpPr/>
            <p:nvPr/>
          </p:nvGrpSpPr>
          <p:grpSpPr>
            <a:xfrm>
              <a:off x="2587594" y="1584299"/>
              <a:ext cx="3888712" cy="1114089"/>
              <a:chOff x="523025" y="2047400"/>
              <a:chExt cx="5117400" cy="1466100"/>
            </a:xfrm>
          </p:grpSpPr>
          <p:sp>
            <p:nvSpPr>
              <p:cNvPr id="291" name="Google Shape;291;p39"/>
              <p:cNvSpPr/>
              <p:nvPr/>
            </p:nvSpPr>
            <p:spPr>
              <a:xfrm>
                <a:off x="523025" y="2047400"/>
                <a:ext cx="5117400" cy="1466100"/>
              </a:xfrm>
              <a:prstGeom prst="roundRect">
                <a:avLst>
                  <a:gd fmla="val 762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2" name="Google Shape;292;p39"/>
              <p:cNvGrpSpPr/>
              <p:nvPr/>
            </p:nvGrpSpPr>
            <p:grpSpPr>
              <a:xfrm>
                <a:off x="808064" y="2306028"/>
                <a:ext cx="4478143" cy="914745"/>
                <a:chOff x="1571564" y="4883535"/>
                <a:chExt cx="7988125" cy="698172"/>
              </a:xfrm>
            </p:grpSpPr>
            <p:grpSp>
              <p:nvGrpSpPr>
                <p:cNvPr id="293" name="Google Shape;293;p39"/>
                <p:cNvGrpSpPr/>
                <p:nvPr/>
              </p:nvGrpSpPr>
              <p:grpSpPr>
                <a:xfrm>
                  <a:off x="1571564" y="4883535"/>
                  <a:ext cx="7988125" cy="316164"/>
                  <a:chOff x="1547439" y="4840212"/>
                  <a:chExt cx="8063112" cy="384300"/>
                </a:xfrm>
              </p:grpSpPr>
              <p:sp>
                <p:nvSpPr>
                  <p:cNvPr id="294" name="Google Shape;294;p39"/>
                  <p:cNvSpPr/>
                  <p:nvPr/>
                </p:nvSpPr>
                <p:spPr>
                  <a:xfrm>
                    <a:off x="4190445" y="4840212"/>
                    <a:ext cx="2777100" cy="384300"/>
                  </a:xfrm>
                  <a:prstGeom prst="chevron">
                    <a:avLst>
                      <a:gd fmla="val 52416" name="adj"/>
                    </a:avLst>
                  </a:prstGeom>
                  <a:solidFill>
                    <a:srgbClr val="666666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3F3F3F"/>
                      </a:buClr>
                      <a:buSzPts val="1100"/>
                      <a:buFont typeface="Arial"/>
                      <a:buNone/>
                    </a:pPr>
                    <a:r>
                      <a:rPr b="1" i="0" lang="en" sz="1000" u="none" cap="none" strike="noStrike"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rPr>
                      <a:t>20XX</a:t>
                    </a:r>
                    <a:endParaRPr b="1" i="0" sz="1000" u="none" cap="none" strike="noStrike">
                      <a:solidFill>
                        <a:schemeClr val="lt1"/>
                      </a:solidFill>
                      <a:latin typeface="Noto Sans KR"/>
                      <a:ea typeface="Noto Sans KR"/>
                      <a:cs typeface="Noto Sans KR"/>
                      <a:sym typeface="Noto Sans KR"/>
                    </a:endParaRPr>
                  </a:p>
                </p:txBody>
              </p:sp>
              <p:sp>
                <p:nvSpPr>
                  <p:cNvPr id="295" name="Google Shape;295;p39"/>
                  <p:cNvSpPr/>
                  <p:nvPr/>
                </p:nvSpPr>
                <p:spPr>
                  <a:xfrm>
                    <a:off x="1547439" y="4840212"/>
                    <a:ext cx="2777100" cy="384300"/>
                  </a:xfrm>
                  <a:prstGeom prst="homePlate">
                    <a:avLst>
                      <a:gd fmla="val 50000" name="adj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3F3F3F"/>
                      </a:buClr>
                      <a:buSzPts val="1100"/>
                      <a:buFont typeface="Arial"/>
                      <a:buNone/>
                    </a:pPr>
                    <a:r>
                      <a:rPr b="1" i="0" lang="en" sz="1000" u="none" cap="none" strike="noStrike">
                        <a:solidFill>
                          <a:srgbClr val="3F3F3F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rPr>
                      <a:t>20XX</a:t>
                    </a:r>
                    <a:endParaRPr b="1" i="0" sz="1000" u="none" cap="none" strike="noStrike">
                      <a:solidFill>
                        <a:srgbClr val="3F3F3F"/>
                      </a:solidFill>
                      <a:latin typeface="Noto Sans KR"/>
                      <a:ea typeface="Noto Sans KR"/>
                      <a:cs typeface="Noto Sans KR"/>
                      <a:sym typeface="Noto Sans KR"/>
                    </a:endParaRPr>
                  </a:p>
                </p:txBody>
              </p:sp>
              <p:sp>
                <p:nvSpPr>
                  <p:cNvPr id="296" name="Google Shape;296;p39"/>
                  <p:cNvSpPr/>
                  <p:nvPr/>
                </p:nvSpPr>
                <p:spPr>
                  <a:xfrm>
                    <a:off x="6833451" y="4840212"/>
                    <a:ext cx="2777100" cy="384300"/>
                  </a:xfrm>
                  <a:prstGeom prst="chevron">
                    <a:avLst>
                      <a:gd fmla="val 52416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100"/>
                      <a:buFont typeface="Arial"/>
                      <a:buNone/>
                    </a:pPr>
                    <a:r>
                      <a:rPr b="1" i="0" lang="en" sz="1000" u="none" cap="none" strike="noStrike">
                        <a:solidFill>
                          <a:srgbClr val="FFFFFF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rPr>
                      <a:t>20XX</a:t>
                    </a:r>
                    <a:endParaRPr b="1" i="0" sz="1000" u="none" cap="none" strike="noStrike">
                      <a:solidFill>
                        <a:srgbClr val="FFFFFF"/>
                      </a:solidFill>
                      <a:latin typeface="Noto Sans KR"/>
                      <a:ea typeface="Noto Sans KR"/>
                      <a:cs typeface="Noto Sans KR"/>
                      <a:sym typeface="Noto Sans KR"/>
                    </a:endParaRPr>
                  </a:p>
                </p:txBody>
              </p:sp>
            </p:grpSp>
            <p:sp>
              <p:nvSpPr>
                <p:cNvPr id="297" name="Google Shape;297;p39"/>
                <p:cNvSpPr txBox="1"/>
                <p:nvPr/>
              </p:nvSpPr>
              <p:spPr>
                <a:xfrm>
                  <a:off x="1640736" y="5272707"/>
                  <a:ext cx="2407500" cy="309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-82550" lvl="0" marL="8890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95959"/>
                    </a:buClr>
                    <a:buSzPts val="500"/>
                    <a:buFont typeface="Noto Sans KR"/>
                    <a:buChar char="•"/>
                  </a:pPr>
                  <a:r>
                    <a:rPr b="1" i="0" lang="en" sz="500" u="none" cap="none" strike="noStrike">
                      <a:solidFill>
                        <a:srgbClr val="000000"/>
                      </a:solidFill>
                      <a:latin typeface="Noto Sans KR"/>
                      <a:ea typeface="Noto Sans KR"/>
                      <a:cs typeface="Noto Sans KR"/>
                      <a:sym typeface="Noto Sans KR"/>
                    </a:rPr>
                    <a:t>10월, XX 통신망 수주 런칭</a:t>
                  </a:r>
                  <a:endParaRPr b="1" i="0" sz="500" u="none" cap="none" strike="noStrike">
                    <a:solidFill>
                      <a:srgbClr val="000000"/>
                    </a:solidFill>
                    <a:latin typeface="Noto Sans KR"/>
                    <a:ea typeface="Noto Sans KR"/>
                    <a:cs typeface="Noto Sans KR"/>
                    <a:sym typeface="Noto Sans KR"/>
                  </a:endParaRPr>
                </a:p>
                <a:p>
                  <a:pPr indent="-82550" lvl="0" marL="88900" marR="0" rtl="0" algn="l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0"/>
                    </a:spcAft>
                    <a:buClr>
                      <a:srgbClr val="595959"/>
                    </a:buClr>
                    <a:buSzPts val="500"/>
                    <a:buFont typeface="Noto Sans KR"/>
                    <a:buChar char="•"/>
                  </a:pPr>
                  <a:r>
                    <a:rPr b="1" i="0" lang="en" sz="500" u="none" cap="none" strike="noStrike">
                      <a:solidFill>
                        <a:srgbClr val="000000"/>
                      </a:solidFill>
                      <a:latin typeface="Noto Sans KR"/>
                      <a:ea typeface="Noto Sans KR"/>
                      <a:cs typeface="Noto Sans KR"/>
                      <a:sym typeface="Noto Sans KR"/>
                    </a:rPr>
                    <a:t>7월, OO </a:t>
                  </a:r>
                  <a:r>
                    <a:rPr b="1" i="0" lang="en" sz="500" u="none" cap="none" strike="noStrike">
                      <a:solidFill>
                        <a:srgbClr val="000000"/>
                      </a:solidFill>
                      <a:highlight>
                        <a:srgbClr val="EEFF41"/>
                      </a:highlight>
                      <a:latin typeface="Noto Sans KR"/>
                      <a:ea typeface="Noto Sans KR"/>
                      <a:cs typeface="Noto Sans KR"/>
                      <a:sym typeface="Noto Sans KR"/>
                    </a:rPr>
                    <a:t>데이터 센터</a:t>
                  </a:r>
                  <a:r>
                    <a:rPr b="1" i="0" lang="en" sz="500" u="none" cap="none" strike="noStrike">
                      <a:solidFill>
                        <a:srgbClr val="000000"/>
                      </a:solidFill>
                      <a:latin typeface="Noto Sans KR"/>
                      <a:ea typeface="Noto Sans KR"/>
                      <a:cs typeface="Noto Sans KR"/>
                      <a:sym typeface="Noto Sans KR"/>
                    </a:rPr>
                    <a:t> 구축</a:t>
                  </a:r>
                  <a:endParaRPr b="1" i="0" sz="500" u="none" cap="none" strike="noStrike">
                    <a:solidFill>
                      <a:srgbClr val="000000"/>
                    </a:solidFill>
                    <a:latin typeface="Noto Sans KR"/>
                    <a:ea typeface="Noto Sans KR"/>
                    <a:cs typeface="Noto Sans KR"/>
                    <a:sym typeface="Noto Sans KR"/>
                  </a:endParaRPr>
                </a:p>
                <a:p>
                  <a:pPr indent="-82550" lvl="0" marL="88900" marR="0" rtl="0" algn="l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0"/>
                    </a:spcAft>
                    <a:buClr>
                      <a:srgbClr val="595959"/>
                    </a:buClr>
                    <a:buSzPts val="500"/>
                    <a:buFont typeface="Noto Sans KR"/>
                    <a:buChar char="•"/>
                  </a:pPr>
                  <a:r>
                    <a:rPr b="1" i="0" lang="en" sz="500" u="none" cap="none" strike="noStrike">
                      <a:solidFill>
                        <a:srgbClr val="000000"/>
                      </a:solidFill>
                      <a:latin typeface="Noto Sans KR"/>
                      <a:ea typeface="Noto Sans KR"/>
                      <a:cs typeface="Noto Sans KR"/>
                      <a:sym typeface="Noto Sans KR"/>
                    </a:rPr>
                    <a:t>5월, OO 전용 IoT 기기 개발</a:t>
                  </a:r>
                  <a:endParaRPr b="1" i="0" sz="500" u="none" cap="none" strike="noStrike">
                    <a:solidFill>
                      <a:srgbClr val="000000"/>
                    </a:solidFill>
                    <a:latin typeface="Noto Sans KR"/>
                    <a:ea typeface="Noto Sans KR"/>
                    <a:cs typeface="Noto Sans KR"/>
                    <a:sym typeface="Noto Sans KR"/>
                  </a:endParaRPr>
                </a:p>
                <a:p>
                  <a:pPr indent="-82550" lvl="0" marL="88900" marR="0" rtl="0" algn="l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0"/>
                    </a:spcAft>
                    <a:buClr>
                      <a:srgbClr val="595959"/>
                    </a:buClr>
                    <a:buSzPts val="500"/>
                    <a:buFont typeface="Noto Sans KR"/>
                    <a:buChar char="•"/>
                  </a:pPr>
                  <a:r>
                    <a:rPr b="1" i="0" lang="en" sz="500" u="none" cap="none" strike="noStrike">
                      <a:solidFill>
                        <a:srgbClr val="000000"/>
                      </a:solidFill>
                      <a:latin typeface="Noto Sans KR"/>
                      <a:ea typeface="Noto Sans KR"/>
                      <a:cs typeface="Noto Sans KR"/>
                      <a:sym typeface="Noto Sans KR"/>
                    </a:rPr>
                    <a:t>2월, OO </a:t>
                  </a:r>
                  <a:r>
                    <a:rPr b="1" i="0" lang="en" sz="500" u="none" cap="none" strike="noStrike">
                      <a:solidFill>
                        <a:srgbClr val="000000"/>
                      </a:solidFill>
                      <a:highlight>
                        <a:srgbClr val="EEFF41"/>
                      </a:highlight>
                      <a:latin typeface="Noto Sans KR"/>
                      <a:ea typeface="Noto Sans KR"/>
                      <a:cs typeface="Noto Sans KR"/>
                      <a:sym typeface="Noto Sans KR"/>
                    </a:rPr>
                    <a:t>클라우드 인프라 </a:t>
                  </a:r>
                  <a:r>
                    <a:rPr b="1" i="0" lang="en" sz="500" u="none" cap="none" strike="noStrike">
                      <a:solidFill>
                        <a:srgbClr val="000000"/>
                      </a:solidFill>
                      <a:latin typeface="Noto Sans KR"/>
                      <a:ea typeface="Noto Sans KR"/>
                      <a:cs typeface="Noto Sans KR"/>
                      <a:sym typeface="Noto Sans KR"/>
                    </a:rPr>
                    <a:t>구축</a:t>
                  </a:r>
                  <a:endParaRPr b="1" i="0" sz="500" u="none" cap="none" strike="noStrike">
                    <a:solidFill>
                      <a:srgbClr val="000000"/>
                    </a:solidFill>
                    <a:latin typeface="Noto Sans KR"/>
                    <a:ea typeface="Noto Sans KR"/>
                    <a:cs typeface="Noto Sans KR"/>
                    <a:sym typeface="Noto Sans KR"/>
                  </a:endParaRPr>
                </a:p>
              </p:txBody>
            </p:sp>
          </p:grpSp>
          <p:sp>
            <p:nvSpPr>
              <p:cNvPr id="298" name="Google Shape;298;p39"/>
              <p:cNvSpPr txBox="1"/>
              <p:nvPr/>
            </p:nvSpPr>
            <p:spPr>
              <a:xfrm>
                <a:off x="3823297" y="2829648"/>
                <a:ext cx="1589100" cy="405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-82550" lvl="0" marL="889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500"/>
                  <a:buFont typeface="Noto Sans KR"/>
                  <a:buChar char="•"/>
                </a:pPr>
                <a:r>
                  <a:rPr b="1" i="0" lang="en" sz="500" u="none" cap="none" strike="noStrike">
                    <a:solidFill>
                      <a:srgbClr val="000000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7월, OO 기업 마이데이터 사업 진행</a:t>
                </a:r>
                <a:endParaRPr b="1" i="0" sz="5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indent="-82550" lvl="0" marL="8890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595959"/>
                  </a:buClr>
                  <a:buSzPts val="500"/>
                  <a:buFont typeface="Noto Sans KR"/>
                  <a:buChar char="•"/>
                </a:pPr>
                <a:r>
                  <a:rPr b="1" i="0" lang="en" sz="500" u="none" cap="none" strike="noStrike">
                    <a:solidFill>
                      <a:srgbClr val="000000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5월, XX 기반 플</a:t>
                </a:r>
                <a:r>
                  <a:rPr b="1" lang="en" sz="500">
                    <a:latin typeface="Noto Sans KR"/>
                    <a:ea typeface="Noto Sans KR"/>
                    <a:cs typeface="Noto Sans KR"/>
                    <a:sym typeface="Noto Sans KR"/>
                  </a:rPr>
                  <a:t>랫</a:t>
                </a:r>
                <a:r>
                  <a:rPr b="1" i="0" lang="en" sz="500" u="none" cap="none" strike="noStrike">
                    <a:solidFill>
                      <a:srgbClr val="000000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폼 구축 및 제공</a:t>
                </a:r>
                <a:endParaRPr b="1" i="0" sz="5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indent="-82550" lvl="0" marL="8890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595959"/>
                  </a:buClr>
                  <a:buSzPts val="500"/>
                  <a:buFont typeface="Noto Sans KR"/>
                  <a:buChar char="•"/>
                </a:pPr>
                <a:r>
                  <a:rPr b="1" i="0" lang="en" sz="500" u="none" cap="none" strike="noStrike">
                    <a:solidFill>
                      <a:srgbClr val="000000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1월, DD 사업 A,B 사업 전체 수주</a:t>
                </a:r>
                <a:endParaRPr b="1" i="0" sz="5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indent="-50800" lvl="0" marL="8890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595959"/>
                  </a:buClr>
                  <a:buSzPts val="700"/>
                  <a:buFont typeface="Arial"/>
                  <a:buNone/>
                </a:pPr>
                <a:r>
                  <a:t/>
                </a:r>
                <a:endParaRPr b="1" i="0" sz="5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sp>
            <p:nvSpPr>
              <p:cNvPr id="299" name="Google Shape;299;p39"/>
              <p:cNvSpPr txBox="1"/>
              <p:nvPr/>
            </p:nvSpPr>
            <p:spPr>
              <a:xfrm>
                <a:off x="2332516" y="2815978"/>
                <a:ext cx="1350300" cy="405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-82550" lvl="0" marL="889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500"/>
                  <a:buFont typeface="Noto Sans KR"/>
                  <a:buChar char="•"/>
                </a:pPr>
                <a:r>
                  <a:rPr b="1" i="0" lang="en" sz="500" u="none" cap="none" strike="noStrike">
                    <a:solidFill>
                      <a:srgbClr val="000000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OOO 기반 신규 사업 런칭</a:t>
                </a:r>
                <a:endParaRPr b="1" i="0" sz="5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indent="-82550" lvl="0" marL="8890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595959"/>
                  </a:buClr>
                  <a:buSzPts val="500"/>
                  <a:buFont typeface="Noto Sans KR"/>
                  <a:buChar char="•"/>
                </a:pPr>
                <a:r>
                  <a:rPr b="1" i="0" lang="en" sz="500" u="none" cap="none" strike="noStrike">
                    <a:solidFill>
                      <a:srgbClr val="000000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6월, XX기반 서비스 출시</a:t>
                </a:r>
                <a:endParaRPr b="1" i="0" sz="5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indent="-82550" lvl="0" marL="8890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595959"/>
                  </a:buClr>
                  <a:buSzPts val="500"/>
                  <a:buFont typeface="Noto Sans KR"/>
                  <a:buChar char="•"/>
                </a:pPr>
                <a:r>
                  <a:rPr b="1" i="0" lang="en" sz="500" u="none" cap="none" strike="noStrike">
                    <a:solidFill>
                      <a:srgbClr val="000000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4월, OO </a:t>
                </a:r>
                <a:r>
                  <a:rPr b="1" i="0" lang="en" sz="500" u="none" cap="none" strike="noStrike">
                    <a:solidFill>
                      <a:srgbClr val="000000"/>
                    </a:solidFill>
                    <a:highlight>
                      <a:srgbClr val="EEFF41"/>
                    </a:highlight>
                    <a:latin typeface="Noto Sans KR"/>
                    <a:ea typeface="Noto Sans KR"/>
                    <a:cs typeface="Noto Sans KR"/>
                    <a:sym typeface="Noto Sans KR"/>
                  </a:rPr>
                  <a:t>플랫폼 구축 사업</a:t>
                </a:r>
                <a:r>
                  <a:rPr b="1" i="0" lang="en" sz="500" u="none" cap="none" strike="noStrike">
                    <a:solidFill>
                      <a:srgbClr val="000000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 참여 </a:t>
                </a:r>
                <a:endParaRPr b="1" sz="900"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indent="-82550" lvl="0" marL="8890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595959"/>
                  </a:buClr>
                  <a:buSzPts val="500"/>
                  <a:buFont typeface="Noto Sans KR"/>
                  <a:buChar char="•"/>
                </a:pPr>
                <a:r>
                  <a:rPr b="1" i="0" lang="en" sz="500" u="none" cap="none" strike="noStrike">
                    <a:solidFill>
                      <a:srgbClr val="000000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2월, XX 패키지 출시</a:t>
                </a:r>
                <a:endParaRPr b="1" i="0" sz="5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</p:grpSp>
      <p:grpSp>
        <p:nvGrpSpPr>
          <p:cNvPr id="300" name="Google Shape;300;p39"/>
          <p:cNvGrpSpPr/>
          <p:nvPr/>
        </p:nvGrpSpPr>
        <p:grpSpPr>
          <a:xfrm>
            <a:off x="3661004" y="2929048"/>
            <a:ext cx="4458300" cy="1767852"/>
            <a:chOff x="3806179" y="3084448"/>
            <a:chExt cx="4458300" cy="1767852"/>
          </a:xfrm>
        </p:grpSpPr>
        <p:grpSp>
          <p:nvGrpSpPr>
            <p:cNvPr id="301" name="Google Shape;301;p39"/>
            <p:cNvGrpSpPr/>
            <p:nvPr/>
          </p:nvGrpSpPr>
          <p:grpSpPr>
            <a:xfrm>
              <a:off x="3806179" y="3084448"/>
              <a:ext cx="4458300" cy="1767852"/>
              <a:chOff x="4417629" y="3177073"/>
              <a:chExt cx="4458300" cy="1767852"/>
            </a:xfrm>
          </p:grpSpPr>
          <p:sp>
            <p:nvSpPr>
              <p:cNvPr id="302" name="Google Shape;302;p39"/>
              <p:cNvSpPr/>
              <p:nvPr/>
            </p:nvSpPr>
            <p:spPr>
              <a:xfrm>
                <a:off x="4417629" y="3542125"/>
                <a:ext cx="4458300" cy="1402800"/>
              </a:xfrm>
              <a:prstGeom prst="roundRect">
                <a:avLst>
                  <a:gd fmla="val 8376" name="adj"/>
                </a:avLst>
              </a:prstGeom>
              <a:solidFill>
                <a:srgbClr val="F2F2F2"/>
              </a:solidFill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Malgun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03" name="Google Shape;303;p3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787575" y="3760743"/>
                <a:ext cx="491109" cy="6820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4" name="Google Shape;304;p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727632" y="3743691"/>
                <a:ext cx="797338" cy="79733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05" name="Google Shape;305;p39"/>
              <p:cNvGrpSpPr/>
              <p:nvPr/>
            </p:nvGrpSpPr>
            <p:grpSpPr>
              <a:xfrm>
                <a:off x="6741199" y="3895233"/>
                <a:ext cx="878963" cy="494275"/>
                <a:chOff x="6649986" y="5129545"/>
                <a:chExt cx="1311689" cy="737614"/>
              </a:xfrm>
            </p:grpSpPr>
            <p:pic>
              <p:nvPicPr>
                <p:cNvPr id="306" name="Google Shape;306;p39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6649986" y="5129545"/>
                  <a:ext cx="574947" cy="7376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07" name="Google Shape;307;p3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7145751" y="5232446"/>
                  <a:ext cx="815924" cy="4907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08" name="Google Shape;308;p3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899713" y="3918280"/>
                <a:ext cx="820050" cy="42065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09" name="Google Shape;309;p39"/>
              <p:cNvGrpSpPr/>
              <p:nvPr/>
            </p:nvGrpSpPr>
            <p:grpSpPr>
              <a:xfrm>
                <a:off x="4535438" y="3177073"/>
                <a:ext cx="1972775" cy="359377"/>
                <a:chOff x="865851" y="8120802"/>
                <a:chExt cx="1693224" cy="251700"/>
              </a:xfrm>
            </p:grpSpPr>
            <p:grpSp>
              <p:nvGrpSpPr>
                <p:cNvPr id="310" name="Google Shape;310;p39"/>
                <p:cNvGrpSpPr/>
                <p:nvPr/>
              </p:nvGrpSpPr>
              <p:grpSpPr>
                <a:xfrm>
                  <a:off x="865851" y="8120802"/>
                  <a:ext cx="1688546" cy="251700"/>
                  <a:chOff x="865851" y="8120802"/>
                  <a:chExt cx="1688546" cy="251700"/>
                </a:xfrm>
              </p:grpSpPr>
              <p:sp>
                <p:nvSpPr>
                  <p:cNvPr id="311" name="Google Shape;311;p39"/>
                  <p:cNvSpPr/>
                  <p:nvPr/>
                </p:nvSpPr>
                <p:spPr>
                  <a:xfrm>
                    <a:off x="865851" y="8120802"/>
                    <a:ext cx="1465800" cy="251700"/>
                  </a:xfrm>
                  <a:prstGeom prst="rect">
                    <a:avLst/>
                  </a:prstGeom>
                  <a:solidFill>
                    <a:srgbClr val="005A9E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500"/>
                      <a:buFont typeface="Malgun Gothic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2" name="Google Shape;312;p39"/>
                  <p:cNvSpPr/>
                  <p:nvPr/>
                </p:nvSpPr>
                <p:spPr>
                  <a:xfrm>
                    <a:off x="1698797" y="8121601"/>
                    <a:ext cx="855600" cy="250800"/>
                  </a:xfrm>
                  <a:prstGeom prst="chevron">
                    <a:avLst>
                      <a:gd fmla="val 50000" name="adj"/>
                    </a:avLst>
                  </a:prstGeom>
                  <a:solidFill>
                    <a:srgbClr val="005A9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400"/>
                      <a:buFont typeface="Malgun Gothic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3" name="Google Shape;313;p39"/>
                  <p:cNvSpPr/>
                  <p:nvPr/>
                </p:nvSpPr>
                <p:spPr>
                  <a:xfrm>
                    <a:off x="940185" y="8173898"/>
                    <a:ext cx="1522200" cy="145500"/>
                  </a:xfrm>
                  <a:prstGeom prst="rect">
                    <a:avLst/>
                  </a:prstGeom>
                  <a:solidFill>
                    <a:srgbClr val="005A9E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400"/>
                      <a:buFont typeface="Arial"/>
                      <a:buNone/>
                    </a:pPr>
                    <a:r>
                      <a:rPr b="0" i="0" lang="en"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국내/외 인증, 수상</a:t>
                    </a:r>
                    <a:endParaRPr b="0" i="0" sz="14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cxnSp>
              <p:nvCxnSpPr>
                <p:cNvPr id="314" name="Google Shape;314;p39"/>
                <p:cNvCxnSpPr/>
                <p:nvPr/>
              </p:nvCxnSpPr>
              <p:spPr>
                <a:xfrm>
                  <a:off x="2352675" y="8247732"/>
                  <a:ext cx="206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diamond"/>
                  <a:tailEnd len="sm" w="sm" type="none"/>
                </a:ln>
              </p:spPr>
            </p:cxnSp>
          </p:grpSp>
        </p:grpSp>
        <p:sp>
          <p:nvSpPr>
            <p:cNvPr id="315" name="Google Shape;315;p39"/>
            <p:cNvSpPr/>
            <p:nvPr/>
          </p:nvSpPr>
          <p:spPr>
            <a:xfrm>
              <a:off x="3903775" y="4483600"/>
              <a:ext cx="1119600" cy="2928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600">
                  <a:solidFill>
                    <a:srgbClr val="000000"/>
                  </a:solidFill>
                </a:rPr>
                <a:t>· 수상명: 혁신상</a:t>
              </a:r>
              <a:endParaRPr sz="600">
                <a:solidFill>
                  <a:srgbClr val="0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600">
                  <a:solidFill>
                    <a:srgbClr val="000000"/>
                  </a:solidFill>
                </a:rPr>
                <a:t>· 평가기관:소비자 기술 협회</a:t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5128300" y="4483600"/>
              <a:ext cx="773100" cy="2928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600">
                  <a:solidFill>
                    <a:srgbClr val="000000"/>
                  </a:solidFill>
                </a:rPr>
                <a:t>· 수상명:E-health</a:t>
              </a:r>
              <a:endParaRPr sz="600">
                <a:solidFill>
                  <a:srgbClr val="0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600">
                  <a:solidFill>
                    <a:srgbClr val="000000"/>
                  </a:solidFill>
                </a:rPr>
                <a:t>· 평가기관: ITU</a:t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6009413" y="4483600"/>
              <a:ext cx="1119600" cy="2928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600">
                  <a:solidFill>
                    <a:srgbClr val="000000"/>
                  </a:solidFill>
                </a:rPr>
                <a:t>· 수상명: 금융,통신 등</a:t>
              </a:r>
              <a:endParaRPr sz="600">
                <a:solidFill>
                  <a:srgbClr val="0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600">
                  <a:solidFill>
                    <a:srgbClr val="000000"/>
                  </a:solidFill>
                </a:rPr>
                <a:t>· 평가기관: 산업정책 연구원</a:t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18" name="Google Shape;318;p39"/>
            <p:cNvSpPr/>
            <p:nvPr/>
          </p:nvSpPr>
          <p:spPr>
            <a:xfrm>
              <a:off x="7237050" y="4483600"/>
              <a:ext cx="922500" cy="2928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600">
                  <a:solidFill>
                    <a:srgbClr val="000000"/>
                  </a:solidFill>
                </a:rPr>
                <a:t>· 수상명: 커뮤니케이션</a:t>
              </a:r>
              <a:endParaRPr sz="600">
                <a:solidFill>
                  <a:srgbClr val="0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600">
                  <a:solidFill>
                    <a:srgbClr val="000000"/>
                  </a:solidFill>
                </a:rPr>
                <a:t>· 평가기관: IF 디자인</a:t>
              </a:r>
              <a:endParaRPr sz="600">
                <a:solidFill>
                  <a:srgbClr val="FFFFFF"/>
                </a:solidFill>
              </a:endParaRPr>
            </a:p>
          </p:txBody>
        </p:sp>
      </p:grpSp>
      <p:sp>
        <p:nvSpPr>
          <p:cNvPr id="319" name="Google Shape;319;p39"/>
          <p:cNvSpPr txBox="1"/>
          <p:nvPr/>
        </p:nvSpPr>
        <p:spPr>
          <a:xfrm>
            <a:off x="178025" y="404675"/>
            <a:ext cx="3945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r>
              <a:rPr b="1" i="0" lang="en" sz="18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-</a:t>
            </a:r>
            <a:r>
              <a:rPr b="1" lang="en" sz="1800"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r>
              <a:rPr b="1" i="0" lang="en" sz="18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b="1" lang="en" sz="1800">
                <a:latin typeface="Noto Sans KR"/>
                <a:ea typeface="Noto Sans KR"/>
                <a:cs typeface="Noto Sans KR"/>
                <a:sym typeface="Noto Sans KR"/>
              </a:rPr>
              <a:t>제안사 주요 연혁 &amp; 수상 내역</a:t>
            </a:r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type="title"/>
          </p:nvPr>
        </p:nvSpPr>
        <p:spPr>
          <a:xfrm>
            <a:off x="674888" y="1193263"/>
            <a:ext cx="21693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highlight>
                  <a:srgbClr val="FEA593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1. 사업배경</a:t>
            </a:r>
            <a:endParaRPr b="1" sz="2500">
              <a:highlight>
                <a:srgbClr val="FEA593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12" y="4460500"/>
            <a:ext cx="51558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900"/>
          </a:p>
        </p:txBody>
      </p:sp>
      <p:sp>
        <p:nvSpPr>
          <p:cNvPr id="326" name="Google Shape;326;p40"/>
          <p:cNvSpPr txBox="1"/>
          <p:nvPr/>
        </p:nvSpPr>
        <p:spPr>
          <a:xfrm>
            <a:off x="235663" y="822538"/>
            <a:ext cx="8069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None/>
            </a:pPr>
            <a:r>
              <a:rPr b="1" lang="en" sz="1500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안정적인 인프라 기반 스마트 관람환경 제공</a:t>
            </a:r>
            <a:r>
              <a:rPr b="1" i="0" lang="en" sz="16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   </a:t>
            </a:r>
            <a:endParaRPr b="1" sz="1600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27" name="Google Shape;3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75" y="1720675"/>
            <a:ext cx="3435675" cy="2875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40"/>
          <p:cNvGrpSpPr/>
          <p:nvPr/>
        </p:nvGrpSpPr>
        <p:grpSpPr>
          <a:xfrm>
            <a:off x="107550" y="349580"/>
            <a:ext cx="7865859" cy="52638"/>
            <a:chOff x="460527" y="1755765"/>
            <a:chExt cx="11342262" cy="103110"/>
          </a:xfrm>
        </p:grpSpPr>
        <p:grpSp>
          <p:nvGrpSpPr>
            <p:cNvPr id="329" name="Google Shape;329;p40"/>
            <p:cNvGrpSpPr/>
            <p:nvPr/>
          </p:nvGrpSpPr>
          <p:grpSpPr>
            <a:xfrm>
              <a:off x="460527" y="1755765"/>
              <a:ext cx="3205881" cy="103110"/>
              <a:chOff x="493899" y="1218690"/>
              <a:chExt cx="3205881" cy="103110"/>
            </a:xfrm>
          </p:grpSpPr>
          <p:sp>
            <p:nvSpPr>
              <p:cNvPr id="330" name="Google Shape;330;p40"/>
              <p:cNvSpPr/>
              <p:nvPr/>
            </p:nvSpPr>
            <p:spPr>
              <a:xfrm>
                <a:off x="493899" y="1219200"/>
                <a:ext cx="1602900" cy="102600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1" i="0" sz="2100" u="none" cap="none" strike="noStrike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sp>
            <p:nvSpPr>
              <p:cNvPr id="331" name="Google Shape;331;p40"/>
              <p:cNvSpPr/>
              <p:nvPr/>
            </p:nvSpPr>
            <p:spPr>
              <a:xfrm>
                <a:off x="2096880" y="1218690"/>
                <a:ext cx="1602900" cy="102600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1" i="0" sz="2100" u="none" cap="none" strike="noStrike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sp>
          <p:nvSpPr>
            <p:cNvPr id="332" name="Google Shape;332;p40"/>
            <p:cNvSpPr/>
            <p:nvPr/>
          </p:nvSpPr>
          <p:spPr>
            <a:xfrm>
              <a:off x="3666489" y="1755765"/>
              <a:ext cx="8136300" cy="1026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Malgun Gothic"/>
                <a:buNone/>
              </a:pPr>
              <a:r>
                <a:t/>
              </a:r>
              <a:endParaRPr b="1" i="0" sz="21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333" name="Google Shape;333;p40"/>
          <p:cNvSpPr txBox="1"/>
          <p:nvPr/>
        </p:nvSpPr>
        <p:spPr>
          <a:xfrm>
            <a:off x="180899" y="104783"/>
            <a:ext cx="2111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r>
              <a:rPr b="1" i="0" lang="en" sz="12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r>
              <a:rPr b="1" lang="en" sz="1200">
                <a:latin typeface="Noto Sans KR"/>
                <a:ea typeface="Noto Sans KR"/>
                <a:cs typeface="Noto Sans KR"/>
                <a:sym typeface="Noto Sans KR"/>
              </a:rPr>
              <a:t>제안개요</a:t>
            </a:r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4" name="Google Shape;334;p40"/>
          <p:cNvSpPr txBox="1"/>
          <p:nvPr/>
        </p:nvSpPr>
        <p:spPr>
          <a:xfrm>
            <a:off x="178025" y="404675"/>
            <a:ext cx="3945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r>
              <a:rPr b="1" i="0" lang="en" sz="18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-</a:t>
            </a:r>
            <a:r>
              <a:rPr b="1" lang="en" sz="1800"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r>
              <a:rPr b="1" i="0" lang="en" sz="18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b="1" lang="en" sz="1800">
                <a:latin typeface="Noto Sans KR"/>
                <a:ea typeface="Noto Sans KR"/>
                <a:cs typeface="Noto Sans KR"/>
                <a:sym typeface="Noto Sans KR"/>
              </a:rPr>
              <a:t>사업 배경</a:t>
            </a:r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35" name="Google Shape;335;p40"/>
          <p:cNvPicPr preferRelativeResize="0"/>
          <p:nvPr/>
        </p:nvPicPr>
        <p:blipFill rotWithShape="1">
          <a:blip r:embed="rId4">
            <a:alphaModFix/>
          </a:blip>
          <a:srcRect b="0" l="20743" r="13879" t="0"/>
          <a:stretch/>
        </p:blipFill>
        <p:spPr>
          <a:xfrm>
            <a:off x="5088000" y="1720675"/>
            <a:ext cx="2994799" cy="28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0"/>
          <p:cNvSpPr txBox="1"/>
          <p:nvPr/>
        </p:nvSpPr>
        <p:spPr>
          <a:xfrm>
            <a:off x="5702958" y="4626450"/>
            <a:ext cx="1854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&lt;</a:t>
            </a:r>
            <a:r>
              <a:rPr lang="en" sz="800"/>
              <a:t>예술 정책 전반적 만족도.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ⓒ</a:t>
            </a:r>
            <a:r>
              <a:rPr lang="en" sz="800"/>
              <a:t>한국장애인문화예술원. 2019.08&gt;</a:t>
            </a:r>
            <a:endParaRPr sz="800"/>
          </a:p>
        </p:txBody>
      </p:sp>
      <p:sp>
        <p:nvSpPr>
          <p:cNvPr id="337" name="Google Shape;337;p40"/>
          <p:cNvSpPr txBox="1"/>
          <p:nvPr/>
        </p:nvSpPr>
        <p:spPr>
          <a:xfrm>
            <a:off x="1633613" y="4595725"/>
            <a:ext cx="1695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&lt;4대 궁 관람객 추이&gt;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41"/>
          <p:cNvGrpSpPr/>
          <p:nvPr/>
        </p:nvGrpSpPr>
        <p:grpSpPr>
          <a:xfrm>
            <a:off x="107550" y="349580"/>
            <a:ext cx="7865859" cy="52638"/>
            <a:chOff x="460527" y="1755765"/>
            <a:chExt cx="11342262" cy="103110"/>
          </a:xfrm>
        </p:grpSpPr>
        <p:grpSp>
          <p:nvGrpSpPr>
            <p:cNvPr id="343" name="Google Shape;343;p41"/>
            <p:cNvGrpSpPr/>
            <p:nvPr/>
          </p:nvGrpSpPr>
          <p:grpSpPr>
            <a:xfrm>
              <a:off x="460527" y="1755765"/>
              <a:ext cx="3205881" cy="103110"/>
              <a:chOff x="493899" y="1218690"/>
              <a:chExt cx="3205881" cy="103110"/>
            </a:xfrm>
          </p:grpSpPr>
          <p:sp>
            <p:nvSpPr>
              <p:cNvPr id="344" name="Google Shape;344;p41"/>
              <p:cNvSpPr/>
              <p:nvPr/>
            </p:nvSpPr>
            <p:spPr>
              <a:xfrm>
                <a:off x="493899" y="1219200"/>
                <a:ext cx="1602900" cy="102600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41"/>
              <p:cNvSpPr/>
              <p:nvPr/>
            </p:nvSpPr>
            <p:spPr>
              <a:xfrm>
                <a:off x="2096880" y="1218690"/>
                <a:ext cx="1602900" cy="102600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6" name="Google Shape;346;p41"/>
            <p:cNvSpPr/>
            <p:nvPr/>
          </p:nvSpPr>
          <p:spPr>
            <a:xfrm>
              <a:off x="3666489" y="1755765"/>
              <a:ext cx="8136300" cy="1026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Malgun Gothic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41"/>
          <p:cNvSpPr txBox="1"/>
          <p:nvPr/>
        </p:nvSpPr>
        <p:spPr>
          <a:xfrm>
            <a:off x="180899" y="104783"/>
            <a:ext cx="2111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Noto Sans KR"/>
                <a:ea typeface="Noto Sans KR"/>
                <a:cs typeface="Noto Sans KR"/>
                <a:sym typeface="Noto Sans KR"/>
              </a:rPr>
              <a:t>2.제안개요</a:t>
            </a:r>
            <a:endParaRPr sz="1100"/>
          </a:p>
        </p:txBody>
      </p:sp>
      <p:sp>
        <p:nvSpPr>
          <p:cNvPr id="348" name="Google Shape;348;p41"/>
          <p:cNvSpPr txBox="1"/>
          <p:nvPr/>
        </p:nvSpPr>
        <p:spPr>
          <a:xfrm>
            <a:off x="178025" y="404675"/>
            <a:ext cx="3945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Noto Sans KR"/>
                <a:ea typeface="Noto Sans KR"/>
                <a:cs typeface="Noto Sans KR"/>
                <a:sym typeface="Noto Sans KR"/>
              </a:rPr>
              <a:t>2-2. 사업 범위</a:t>
            </a:r>
            <a:endParaRPr sz="1100"/>
          </a:p>
        </p:txBody>
      </p:sp>
      <p:sp>
        <p:nvSpPr>
          <p:cNvPr id="349" name="Google Shape;349;p41"/>
          <p:cNvSpPr txBox="1"/>
          <p:nvPr>
            <p:ph type="title"/>
          </p:nvPr>
        </p:nvSpPr>
        <p:spPr>
          <a:xfrm>
            <a:off x="665163" y="1201975"/>
            <a:ext cx="21693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highlight>
                  <a:srgbClr val="FEA593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2</a:t>
            </a:r>
            <a:r>
              <a:rPr b="1" lang="en" sz="2500">
                <a:highlight>
                  <a:srgbClr val="FEA593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. 사업범위</a:t>
            </a:r>
            <a:endParaRPr b="1" sz="2500">
              <a:highlight>
                <a:srgbClr val="FEA593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941200" y="1949575"/>
            <a:ext cx="20364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100인</a:t>
            </a:r>
            <a:r>
              <a:rPr b="1" lang="en" sz="4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↑</a:t>
            </a:r>
            <a:endParaRPr b="1" sz="4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1" name="Google Shape;3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425" y="3479850"/>
            <a:ext cx="1268700" cy="11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750" y="1729375"/>
            <a:ext cx="1348500" cy="13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3100" y="3300000"/>
            <a:ext cx="1543775" cy="144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9775" y="1650450"/>
            <a:ext cx="1348500" cy="11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1"/>
          <p:cNvSpPr txBox="1"/>
          <p:nvPr/>
        </p:nvSpPr>
        <p:spPr>
          <a:xfrm>
            <a:off x="897375" y="2828038"/>
            <a:ext cx="1704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일별 시각장애인 관람객수 100인 이상 유치</a:t>
            </a:r>
            <a:endParaRPr b="1"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6" name="Google Shape;356;p41"/>
          <p:cNvSpPr txBox="1"/>
          <p:nvPr/>
        </p:nvSpPr>
        <p:spPr>
          <a:xfrm>
            <a:off x="2098025" y="4657450"/>
            <a:ext cx="1741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스마트 환경 조성</a:t>
            </a:r>
            <a:endParaRPr b="1"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7" name="Google Shape;357;p41"/>
          <p:cNvSpPr txBox="1"/>
          <p:nvPr/>
        </p:nvSpPr>
        <p:spPr>
          <a:xfrm>
            <a:off x="3701250" y="2969575"/>
            <a:ext cx="1741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음성 네비게이션</a:t>
            </a:r>
            <a:endParaRPr b="1"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8" name="Google Shape;358;p41"/>
          <p:cNvSpPr txBox="1"/>
          <p:nvPr/>
        </p:nvSpPr>
        <p:spPr>
          <a:xfrm>
            <a:off x="5658182" y="4638250"/>
            <a:ext cx="993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디지털 문화 해설 서비스</a:t>
            </a:r>
            <a:endParaRPr b="1"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9" name="Google Shape;359;p41"/>
          <p:cNvSpPr txBox="1"/>
          <p:nvPr/>
        </p:nvSpPr>
        <p:spPr>
          <a:xfrm>
            <a:off x="6815325" y="3032250"/>
            <a:ext cx="1217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운영관리 시스템 구축 및 관리</a:t>
            </a:r>
            <a:endParaRPr b="1"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0" name="Google Shape;360;p41"/>
          <p:cNvSpPr txBox="1"/>
          <p:nvPr/>
        </p:nvSpPr>
        <p:spPr>
          <a:xfrm>
            <a:off x="235663" y="822538"/>
            <a:ext cx="8069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None/>
            </a:pPr>
            <a:r>
              <a:rPr b="1" lang="en" sz="1500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안정적인 인프라 기반 스마트 관람환경 제공</a:t>
            </a:r>
            <a:r>
              <a:rPr b="1" i="0" lang="en" sz="1600" u="none" cap="none" strike="noStrike">
                <a:solidFill>
                  <a:schemeClr val="lt2"/>
                </a:solidFill>
                <a:latin typeface="Noto Sans KR"/>
                <a:ea typeface="Noto Sans KR"/>
                <a:cs typeface="Noto Sans KR"/>
                <a:sym typeface="Noto Sans KR"/>
              </a:rPr>
              <a:t>   </a:t>
            </a:r>
            <a:endParaRPr b="1" sz="1600">
              <a:solidFill>
                <a:schemeClr val="l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/>
        </p:nvSpPr>
        <p:spPr>
          <a:xfrm>
            <a:off x="3131225" y="3483563"/>
            <a:ext cx="3036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rPr>
              <a:t>K - COMPANY</a:t>
            </a:r>
            <a:endParaRPr sz="2900">
              <a:solidFill>
                <a:schemeClr val="lt2"/>
              </a:solidFill>
              <a:latin typeface="Chonburi"/>
              <a:ea typeface="Chonburi"/>
              <a:cs typeface="Chonburi"/>
              <a:sym typeface="Chonburi"/>
            </a:endParaRPr>
          </a:p>
        </p:txBody>
      </p:sp>
      <p:grpSp>
        <p:nvGrpSpPr>
          <p:cNvPr id="366" name="Google Shape;366;p42"/>
          <p:cNvGrpSpPr/>
          <p:nvPr/>
        </p:nvGrpSpPr>
        <p:grpSpPr>
          <a:xfrm>
            <a:off x="495400" y="1235538"/>
            <a:ext cx="2282400" cy="1607273"/>
            <a:chOff x="724000" y="1235538"/>
            <a:chExt cx="2282400" cy="1607273"/>
          </a:xfrm>
        </p:grpSpPr>
        <p:sp>
          <p:nvSpPr>
            <p:cNvPr id="367" name="Google Shape;367;p42"/>
            <p:cNvSpPr txBox="1"/>
            <p:nvPr/>
          </p:nvSpPr>
          <p:spPr>
            <a:xfrm>
              <a:off x="724000" y="1805075"/>
              <a:ext cx="22824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2A2A2A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기가지니</a:t>
              </a:r>
              <a:endParaRPr b="1" sz="1800">
                <a:solidFill>
                  <a:srgbClr val="2A2A2A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68" name="Google Shape;368;p42"/>
            <p:cNvSpPr txBox="1"/>
            <p:nvPr/>
          </p:nvSpPr>
          <p:spPr>
            <a:xfrm>
              <a:off x="724000" y="2250611"/>
              <a:ext cx="2282400" cy="5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A2A2A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AI 음성명령 서비스</a:t>
              </a:r>
              <a:endParaRPr sz="1200">
                <a:solidFill>
                  <a:srgbClr val="2A2A2A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369" name="Google Shape;369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00005" y="1235538"/>
              <a:ext cx="530390" cy="53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0" name="Google Shape;370;p42"/>
          <p:cNvGrpSpPr/>
          <p:nvPr/>
        </p:nvGrpSpPr>
        <p:grpSpPr>
          <a:xfrm>
            <a:off x="495400" y="3028151"/>
            <a:ext cx="2282400" cy="1509899"/>
            <a:chOff x="724000" y="3028151"/>
            <a:chExt cx="2282400" cy="1509899"/>
          </a:xfrm>
        </p:grpSpPr>
        <p:sp>
          <p:nvSpPr>
            <p:cNvPr id="371" name="Google Shape;371;p42"/>
            <p:cNvSpPr txBox="1"/>
            <p:nvPr/>
          </p:nvSpPr>
          <p:spPr>
            <a:xfrm>
              <a:off x="724000" y="3500314"/>
              <a:ext cx="22824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2A2A2A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믿:음</a:t>
              </a:r>
              <a:endParaRPr b="1" sz="1800">
                <a:solidFill>
                  <a:srgbClr val="2A2A2A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72" name="Google Shape;372;p42"/>
            <p:cNvSpPr txBox="1"/>
            <p:nvPr/>
          </p:nvSpPr>
          <p:spPr>
            <a:xfrm>
              <a:off x="724000" y="3945850"/>
              <a:ext cx="2282400" cy="5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Noto Sans KR"/>
                  <a:ea typeface="Noto Sans KR"/>
                  <a:cs typeface="Noto Sans KR"/>
                  <a:sym typeface="Noto Sans KR"/>
                </a:rPr>
                <a:t>대규모 데이터 학습을 기반한 초거대 AI 모델</a:t>
              </a:r>
              <a:endParaRPr sz="1200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373" name="Google Shape;373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15878" y="3028151"/>
              <a:ext cx="498643" cy="4986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4" name="Google Shape;374;p42"/>
          <p:cNvGrpSpPr/>
          <p:nvPr/>
        </p:nvGrpSpPr>
        <p:grpSpPr>
          <a:xfrm>
            <a:off x="3432125" y="1235538"/>
            <a:ext cx="2282400" cy="1607273"/>
            <a:chOff x="3430800" y="1235538"/>
            <a:chExt cx="2282400" cy="1607273"/>
          </a:xfrm>
        </p:grpSpPr>
        <p:sp>
          <p:nvSpPr>
            <p:cNvPr id="375" name="Google Shape;375;p42"/>
            <p:cNvSpPr txBox="1"/>
            <p:nvPr/>
          </p:nvSpPr>
          <p:spPr>
            <a:xfrm>
              <a:off x="3430800" y="2250611"/>
              <a:ext cx="2282400" cy="5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Noto Sans KR"/>
                  <a:ea typeface="Noto Sans KR"/>
                  <a:cs typeface="Noto Sans KR"/>
                  <a:sym typeface="Noto Sans KR"/>
                </a:rPr>
                <a:t>자체 지도 데이터</a:t>
              </a:r>
              <a:endParaRPr sz="1200">
                <a:solidFill>
                  <a:srgbClr val="2A2A2A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76" name="Google Shape;376;p42"/>
            <p:cNvSpPr txBox="1"/>
            <p:nvPr/>
          </p:nvSpPr>
          <p:spPr>
            <a:xfrm>
              <a:off x="3430800" y="1805075"/>
              <a:ext cx="22824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2A2A2A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원내비</a:t>
              </a:r>
              <a:endParaRPr b="1" sz="1800">
                <a:solidFill>
                  <a:srgbClr val="2A2A2A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377" name="Google Shape;377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08787" y="1235538"/>
              <a:ext cx="526426" cy="5264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8" name="Google Shape;378;p42"/>
          <p:cNvGrpSpPr/>
          <p:nvPr/>
        </p:nvGrpSpPr>
        <p:grpSpPr>
          <a:xfrm>
            <a:off x="6400500" y="1235538"/>
            <a:ext cx="2282400" cy="1607273"/>
            <a:chOff x="6137700" y="1235538"/>
            <a:chExt cx="2282400" cy="1607273"/>
          </a:xfrm>
        </p:grpSpPr>
        <p:sp>
          <p:nvSpPr>
            <p:cNvPr id="379" name="Google Shape;379;p42"/>
            <p:cNvSpPr txBox="1"/>
            <p:nvPr/>
          </p:nvSpPr>
          <p:spPr>
            <a:xfrm>
              <a:off x="6137700" y="1805075"/>
              <a:ext cx="22824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2A2A2A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정밀측위</a:t>
              </a:r>
              <a:endParaRPr b="1" sz="1800">
                <a:solidFill>
                  <a:srgbClr val="2A2A2A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80" name="Google Shape;380;p42"/>
            <p:cNvSpPr txBox="1"/>
            <p:nvPr/>
          </p:nvSpPr>
          <p:spPr>
            <a:xfrm>
              <a:off x="6137700" y="2250611"/>
              <a:ext cx="2282400" cy="5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1200">
                  <a:latin typeface="Noto Sans KR"/>
                  <a:ea typeface="Noto Sans KR"/>
                  <a:cs typeface="Noto Sans KR"/>
                  <a:sym typeface="Noto Sans KR"/>
                </a:rPr>
                <a:t>고정밀 측위기술(GPS)</a:t>
              </a:r>
              <a:endParaRPr sz="1200">
                <a:solidFill>
                  <a:srgbClr val="2A2A2A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381" name="Google Shape;381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35708" y="1235538"/>
              <a:ext cx="486383" cy="4863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p42"/>
          <p:cNvGrpSpPr/>
          <p:nvPr/>
        </p:nvGrpSpPr>
        <p:grpSpPr>
          <a:xfrm>
            <a:off x="6213900" y="2959493"/>
            <a:ext cx="2655600" cy="1578557"/>
            <a:chOff x="6137700" y="2959493"/>
            <a:chExt cx="2655600" cy="1578557"/>
          </a:xfrm>
        </p:grpSpPr>
        <p:sp>
          <p:nvSpPr>
            <p:cNvPr id="383" name="Google Shape;383;p42"/>
            <p:cNvSpPr txBox="1"/>
            <p:nvPr/>
          </p:nvSpPr>
          <p:spPr>
            <a:xfrm>
              <a:off x="6324300" y="3500314"/>
              <a:ext cx="22824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1" lang="en" sz="1800">
                  <a:latin typeface="Noto Sans KR"/>
                  <a:ea typeface="Noto Sans KR"/>
                  <a:cs typeface="Noto Sans KR"/>
                  <a:sym typeface="Noto Sans KR"/>
                </a:rPr>
                <a:t>매니지드</a:t>
              </a:r>
              <a:endParaRPr b="1" sz="1800">
                <a:solidFill>
                  <a:srgbClr val="2A2A2A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84" name="Google Shape;384;p42"/>
            <p:cNvSpPr txBox="1"/>
            <p:nvPr/>
          </p:nvSpPr>
          <p:spPr>
            <a:xfrm>
              <a:off x="6137700" y="3945850"/>
              <a:ext cx="2655600" cy="5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Noto Sans KR"/>
                  <a:ea typeface="Noto Sans KR"/>
                  <a:cs typeface="Noto Sans KR"/>
                  <a:sym typeface="Noto Sans KR"/>
                </a:rPr>
                <a:t>네트워크 구축에 필요한 </a:t>
              </a:r>
              <a:endParaRPr sz="1200"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1200">
                  <a:latin typeface="Noto Sans KR"/>
                  <a:ea typeface="Noto Sans KR"/>
                  <a:cs typeface="Noto Sans KR"/>
                  <a:sym typeface="Noto Sans KR"/>
                </a:rPr>
                <a:t>모든 장비와 실시간 모니터링 제공</a:t>
              </a:r>
              <a:endParaRPr sz="1200"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A2A2A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385" name="Google Shape;385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95087" y="2959493"/>
              <a:ext cx="540827" cy="540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" name="Google Shape;386;p42"/>
          <p:cNvSpPr txBox="1"/>
          <p:nvPr/>
        </p:nvSpPr>
        <p:spPr>
          <a:xfrm>
            <a:off x="180899" y="104783"/>
            <a:ext cx="2111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b="1" i="0" lang="en" sz="12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b="1" lang="en" sz="1200">
                <a:latin typeface="Noto Sans KR"/>
                <a:ea typeface="Noto Sans KR"/>
                <a:cs typeface="Noto Sans KR"/>
                <a:sym typeface="Noto Sans KR"/>
              </a:rPr>
              <a:t>솔루션 제안</a:t>
            </a:r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178025" y="404675"/>
            <a:ext cx="3391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b="1" i="0" lang="en" sz="18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-</a:t>
            </a:r>
            <a:r>
              <a:rPr b="1" lang="en" sz="1800"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r>
              <a:rPr b="1" i="0" lang="en" sz="18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b="1" lang="en" sz="1800">
                <a:latin typeface="Noto Sans KR"/>
                <a:ea typeface="Noto Sans KR"/>
                <a:cs typeface="Noto Sans KR"/>
                <a:sym typeface="Noto Sans KR"/>
              </a:rPr>
              <a:t>핵심 기술</a:t>
            </a:r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88" name="Google Shape;388;p42"/>
          <p:cNvCxnSpPr/>
          <p:nvPr/>
        </p:nvCxnSpPr>
        <p:spPr>
          <a:xfrm>
            <a:off x="3288700" y="4106075"/>
            <a:ext cx="2702400" cy="11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9" name="Google Shape;389;p42"/>
          <p:cNvGrpSpPr/>
          <p:nvPr/>
        </p:nvGrpSpPr>
        <p:grpSpPr>
          <a:xfrm>
            <a:off x="107550" y="349580"/>
            <a:ext cx="7865859" cy="52638"/>
            <a:chOff x="460527" y="1755765"/>
            <a:chExt cx="11342262" cy="103110"/>
          </a:xfrm>
        </p:grpSpPr>
        <p:grpSp>
          <p:nvGrpSpPr>
            <p:cNvPr id="390" name="Google Shape;390;p42"/>
            <p:cNvGrpSpPr/>
            <p:nvPr/>
          </p:nvGrpSpPr>
          <p:grpSpPr>
            <a:xfrm>
              <a:off x="460527" y="1755765"/>
              <a:ext cx="3205881" cy="103110"/>
              <a:chOff x="493899" y="1218690"/>
              <a:chExt cx="3205881" cy="103110"/>
            </a:xfrm>
          </p:grpSpPr>
          <p:sp>
            <p:nvSpPr>
              <p:cNvPr id="391" name="Google Shape;391;p42"/>
              <p:cNvSpPr/>
              <p:nvPr/>
            </p:nvSpPr>
            <p:spPr>
              <a:xfrm>
                <a:off x="493899" y="1219200"/>
                <a:ext cx="1602900" cy="102600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1" i="0" sz="2100" u="none" cap="none" strike="noStrike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sp>
            <p:nvSpPr>
              <p:cNvPr id="392" name="Google Shape;392;p42"/>
              <p:cNvSpPr/>
              <p:nvPr/>
            </p:nvSpPr>
            <p:spPr>
              <a:xfrm>
                <a:off x="2096880" y="1218690"/>
                <a:ext cx="1602900" cy="102600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1" i="0" sz="2100" u="none" cap="none" strike="noStrike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sp>
          <p:nvSpPr>
            <p:cNvPr id="393" name="Google Shape;393;p42"/>
            <p:cNvSpPr/>
            <p:nvPr/>
          </p:nvSpPr>
          <p:spPr>
            <a:xfrm>
              <a:off x="3666489" y="1755765"/>
              <a:ext cx="8136300" cy="1026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Malgun Gothic"/>
                <a:buNone/>
              </a:pPr>
              <a:r>
                <a:t/>
              </a:r>
              <a:endParaRPr b="1" i="0" sz="21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3"/>
          <p:cNvSpPr txBox="1"/>
          <p:nvPr/>
        </p:nvSpPr>
        <p:spPr>
          <a:xfrm>
            <a:off x="3131225" y="3483563"/>
            <a:ext cx="3036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rPr>
              <a:t>K - COMPANY</a:t>
            </a:r>
            <a:endParaRPr sz="2900">
              <a:solidFill>
                <a:schemeClr val="lt2"/>
              </a:solidFill>
              <a:latin typeface="Chonburi"/>
              <a:ea typeface="Chonburi"/>
              <a:cs typeface="Chonburi"/>
              <a:sym typeface="Chonburi"/>
            </a:endParaRPr>
          </a:p>
        </p:txBody>
      </p:sp>
      <p:grpSp>
        <p:nvGrpSpPr>
          <p:cNvPr id="399" name="Google Shape;399;p43"/>
          <p:cNvGrpSpPr/>
          <p:nvPr/>
        </p:nvGrpSpPr>
        <p:grpSpPr>
          <a:xfrm>
            <a:off x="495400" y="1235538"/>
            <a:ext cx="2282400" cy="1607273"/>
            <a:chOff x="724000" y="1235538"/>
            <a:chExt cx="2282400" cy="1607273"/>
          </a:xfrm>
        </p:grpSpPr>
        <p:sp>
          <p:nvSpPr>
            <p:cNvPr id="400" name="Google Shape;400;p43"/>
            <p:cNvSpPr txBox="1"/>
            <p:nvPr/>
          </p:nvSpPr>
          <p:spPr>
            <a:xfrm>
              <a:off x="724000" y="1805075"/>
              <a:ext cx="22824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2A2A2A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기가지니</a:t>
              </a:r>
              <a:endParaRPr b="1" sz="1800">
                <a:solidFill>
                  <a:srgbClr val="2A2A2A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01" name="Google Shape;401;p43"/>
            <p:cNvSpPr txBox="1"/>
            <p:nvPr/>
          </p:nvSpPr>
          <p:spPr>
            <a:xfrm>
              <a:off x="724000" y="2250611"/>
              <a:ext cx="2282400" cy="5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A2A2A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AI 음성명령 서비스</a:t>
              </a:r>
              <a:endParaRPr sz="1200">
                <a:solidFill>
                  <a:srgbClr val="2A2A2A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402" name="Google Shape;402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00005" y="1235538"/>
              <a:ext cx="530390" cy="53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3" name="Google Shape;403;p43"/>
          <p:cNvGrpSpPr/>
          <p:nvPr/>
        </p:nvGrpSpPr>
        <p:grpSpPr>
          <a:xfrm>
            <a:off x="495400" y="3028151"/>
            <a:ext cx="2282400" cy="1509899"/>
            <a:chOff x="724000" y="3028151"/>
            <a:chExt cx="2282400" cy="1509899"/>
          </a:xfrm>
        </p:grpSpPr>
        <p:sp>
          <p:nvSpPr>
            <p:cNvPr id="404" name="Google Shape;404;p43"/>
            <p:cNvSpPr txBox="1"/>
            <p:nvPr/>
          </p:nvSpPr>
          <p:spPr>
            <a:xfrm>
              <a:off x="724000" y="3500314"/>
              <a:ext cx="22824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2A2A2A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믿:음</a:t>
              </a:r>
              <a:endParaRPr b="1" sz="1800">
                <a:solidFill>
                  <a:srgbClr val="2A2A2A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05" name="Google Shape;405;p43"/>
            <p:cNvSpPr txBox="1"/>
            <p:nvPr/>
          </p:nvSpPr>
          <p:spPr>
            <a:xfrm>
              <a:off x="724000" y="3945850"/>
              <a:ext cx="2282400" cy="5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Noto Sans KR"/>
                  <a:ea typeface="Noto Sans KR"/>
                  <a:cs typeface="Noto Sans KR"/>
                  <a:sym typeface="Noto Sans KR"/>
                </a:rPr>
                <a:t>대규모 데이터 학습을 기반한 초거대 AI 모델</a:t>
              </a:r>
              <a:endParaRPr sz="1200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406" name="Google Shape;406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15878" y="3028151"/>
              <a:ext cx="498643" cy="4986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7" name="Google Shape;407;p43"/>
          <p:cNvGrpSpPr/>
          <p:nvPr/>
        </p:nvGrpSpPr>
        <p:grpSpPr>
          <a:xfrm>
            <a:off x="3432125" y="1235538"/>
            <a:ext cx="2282400" cy="1607273"/>
            <a:chOff x="3430800" y="1235538"/>
            <a:chExt cx="2282400" cy="1607273"/>
          </a:xfrm>
        </p:grpSpPr>
        <p:sp>
          <p:nvSpPr>
            <p:cNvPr id="408" name="Google Shape;408;p43"/>
            <p:cNvSpPr txBox="1"/>
            <p:nvPr/>
          </p:nvSpPr>
          <p:spPr>
            <a:xfrm>
              <a:off x="3430800" y="2250611"/>
              <a:ext cx="2282400" cy="5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Noto Sans KR"/>
                  <a:ea typeface="Noto Sans KR"/>
                  <a:cs typeface="Noto Sans KR"/>
                  <a:sym typeface="Noto Sans KR"/>
                </a:rPr>
                <a:t>자체 지도 데이터</a:t>
              </a:r>
              <a:endParaRPr sz="1200">
                <a:solidFill>
                  <a:srgbClr val="2A2A2A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09" name="Google Shape;409;p43"/>
            <p:cNvSpPr txBox="1"/>
            <p:nvPr/>
          </p:nvSpPr>
          <p:spPr>
            <a:xfrm>
              <a:off x="3430800" y="1805075"/>
              <a:ext cx="22824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2A2A2A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원내비</a:t>
              </a:r>
              <a:endParaRPr b="1" sz="1800">
                <a:solidFill>
                  <a:srgbClr val="2A2A2A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410" name="Google Shape;410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08787" y="1235538"/>
              <a:ext cx="526426" cy="5264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1" name="Google Shape;411;p43"/>
          <p:cNvGrpSpPr/>
          <p:nvPr/>
        </p:nvGrpSpPr>
        <p:grpSpPr>
          <a:xfrm>
            <a:off x="6400500" y="1235538"/>
            <a:ext cx="2282400" cy="1607273"/>
            <a:chOff x="6137700" y="1235538"/>
            <a:chExt cx="2282400" cy="1607273"/>
          </a:xfrm>
        </p:grpSpPr>
        <p:sp>
          <p:nvSpPr>
            <p:cNvPr id="412" name="Google Shape;412;p43"/>
            <p:cNvSpPr txBox="1"/>
            <p:nvPr/>
          </p:nvSpPr>
          <p:spPr>
            <a:xfrm>
              <a:off x="6137700" y="1805075"/>
              <a:ext cx="22824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2A2A2A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정밀측위</a:t>
              </a:r>
              <a:endParaRPr b="1" sz="1800">
                <a:solidFill>
                  <a:srgbClr val="2A2A2A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13" name="Google Shape;413;p43"/>
            <p:cNvSpPr txBox="1"/>
            <p:nvPr/>
          </p:nvSpPr>
          <p:spPr>
            <a:xfrm>
              <a:off x="6137700" y="2250611"/>
              <a:ext cx="2282400" cy="5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1200">
                  <a:latin typeface="Noto Sans KR"/>
                  <a:ea typeface="Noto Sans KR"/>
                  <a:cs typeface="Noto Sans KR"/>
                  <a:sym typeface="Noto Sans KR"/>
                </a:rPr>
                <a:t>고정밀 측위기술(GPS)</a:t>
              </a:r>
              <a:endParaRPr sz="1200">
                <a:solidFill>
                  <a:srgbClr val="2A2A2A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414" name="Google Shape;414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35708" y="1235538"/>
              <a:ext cx="486383" cy="4863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5" name="Google Shape;415;p43"/>
          <p:cNvGrpSpPr/>
          <p:nvPr/>
        </p:nvGrpSpPr>
        <p:grpSpPr>
          <a:xfrm>
            <a:off x="6213900" y="2959493"/>
            <a:ext cx="2655600" cy="1578557"/>
            <a:chOff x="6137700" y="2959493"/>
            <a:chExt cx="2655600" cy="1578557"/>
          </a:xfrm>
        </p:grpSpPr>
        <p:sp>
          <p:nvSpPr>
            <p:cNvPr id="416" name="Google Shape;416;p43"/>
            <p:cNvSpPr txBox="1"/>
            <p:nvPr/>
          </p:nvSpPr>
          <p:spPr>
            <a:xfrm>
              <a:off x="6324300" y="3500314"/>
              <a:ext cx="22824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1" lang="en" sz="1800">
                  <a:latin typeface="Noto Sans KR"/>
                  <a:ea typeface="Noto Sans KR"/>
                  <a:cs typeface="Noto Sans KR"/>
                  <a:sym typeface="Noto Sans KR"/>
                </a:rPr>
                <a:t>매니지드</a:t>
              </a:r>
              <a:endParaRPr b="1" sz="1800">
                <a:solidFill>
                  <a:srgbClr val="2A2A2A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17" name="Google Shape;417;p43"/>
            <p:cNvSpPr txBox="1"/>
            <p:nvPr/>
          </p:nvSpPr>
          <p:spPr>
            <a:xfrm>
              <a:off x="6137700" y="3945850"/>
              <a:ext cx="2655600" cy="5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Noto Sans KR"/>
                  <a:ea typeface="Noto Sans KR"/>
                  <a:cs typeface="Noto Sans KR"/>
                  <a:sym typeface="Noto Sans KR"/>
                </a:rPr>
                <a:t>네트워크 구축에 필요한 </a:t>
              </a:r>
              <a:endParaRPr sz="1200"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1200">
                  <a:latin typeface="Noto Sans KR"/>
                  <a:ea typeface="Noto Sans KR"/>
                  <a:cs typeface="Noto Sans KR"/>
                  <a:sym typeface="Noto Sans KR"/>
                </a:rPr>
                <a:t>모든 장비와 실시간 모니터링 제공</a:t>
              </a:r>
              <a:endParaRPr sz="1200"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A2A2A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418" name="Google Shape;418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95087" y="2959493"/>
              <a:ext cx="540827" cy="540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9" name="Google Shape;419;p43"/>
          <p:cNvSpPr txBox="1"/>
          <p:nvPr/>
        </p:nvSpPr>
        <p:spPr>
          <a:xfrm>
            <a:off x="180899" y="104783"/>
            <a:ext cx="2111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b="1" i="0" lang="en" sz="12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b="1" lang="en" sz="1200">
                <a:latin typeface="Noto Sans KR"/>
                <a:ea typeface="Noto Sans KR"/>
                <a:cs typeface="Noto Sans KR"/>
                <a:sym typeface="Noto Sans KR"/>
              </a:rPr>
              <a:t>솔루션 제안</a:t>
            </a:r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0" name="Google Shape;420;p43"/>
          <p:cNvSpPr txBox="1"/>
          <p:nvPr/>
        </p:nvSpPr>
        <p:spPr>
          <a:xfrm>
            <a:off x="178025" y="404675"/>
            <a:ext cx="3391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b="1" i="0" lang="en" sz="18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-</a:t>
            </a:r>
            <a:r>
              <a:rPr b="1" lang="en" sz="1800"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r>
              <a:rPr b="1" i="0" lang="en" sz="18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b="1" lang="en" sz="1800">
                <a:latin typeface="Noto Sans KR"/>
                <a:ea typeface="Noto Sans KR"/>
                <a:cs typeface="Noto Sans KR"/>
                <a:sym typeface="Noto Sans KR"/>
              </a:rPr>
              <a:t>핵심 기술</a:t>
            </a:r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21" name="Google Shape;421;p43"/>
          <p:cNvCxnSpPr/>
          <p:nvPr/>
        </p:nvCxnSpPr>
        <p:spPr>
          <a:xfrm>
            <a:off x="3288700" y="4106075"/>
            <a:ext cx="2702400" cy="11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2" name="Google Shape;422;p43"/>
          <p:cNvGrpSpPr/>
          <p:nvPr/>
        </p:nvGrpSpPr>
        <p:grpSpPr>
          <a:xfrm>
            <a:off x="107550" y="349580"/>
            <a:ext cx="7865859" cy="52638"/>
            <a:chOff x="460527" y="1755765"/>
            <a:chExt cx="11342262" cy="103110"/>
          </a:xfrm>
        </p:grpSpPr>
        <p:grpSp>
          <p:nvGrpSpPr>
            <p:cNvPr id="423" name="Google Shape;423;p43"/>
            <p:cNvGrpSpPr/>
            <p:nvPr/>
          </p:nvGrpSpPr>
          <p:grpSpPr>
            <a:xfrm>
              <a:off x="460527" y="1755765"/>
              <a:ext cx="3205881" cy="103110"/>
              <a:chOff x="493899" y="1218690"/>
              <a:chExt cx="3205881" cy="103110"/>
            </a:xfrm>
          </p:grpSpPr>
          <p:sp>
            <p:nvSpPr>
              <p:cNvPr id="424" name="Google Shape;424;p43"/>
              <p:cNvSpPr/>
              <p:nvPr/>
            </p:nvSpPr>
            <p:spPr>
              <a:xfrm>
                <a:off x="493899" y="1219200"/>
                <a:ext cx="1602900" cy="102600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1" i="0" sz="2100" u="none" cap="none" strike="noStrike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sp>
            <p:nvSpPr>
              <p:cNvPr id="425" name="Google Shape;425;p43"/>
              <p:cNvSpPr/>
              <p:nvPr/>
            </p:nvSpPr>
            <p:spPr>
              <a:xfrm>
                <a:off x="2096880" y="1218690"/>
                <a:ext cx="1602900" cy="102600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1" i="0" sz="2100" u="none" cap="none" strike="noStrike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sp>
          <p:nvSpPr>
            <p:cNvPr id="426" name="Google Shape;426;p43"/>
            <p:cNvSpPr/>
            <p:nvPr/>
          </p:nvSpPr>
          <p:spPr>
            <a:xfrm>
              <a:off x="3666489" y="1755765"/>
              <a:ext cx="8136300" cy="1026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Malgun Gothic"/>
                <a:buNone/>
              </a:pPr>
              <a:r>
                <a:t/>
              </a:r>
              <a:endParaRPr b="1" i="0" sz="21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427" name="Google Shape;427;p43"/>
          <p:cNvSpPr/>
          <p:nvPr/>
        </p:nvSpPr>
        <p:spPr>
          <a:xfrm>
            <a:off x="-95400" y="-103050"/>
            <a:ext cx="9334800" cy="5349600"/>
          </a:xfrm>
          <a:prstGeom prst="rect">
            <a:avLst/>
          </a:prstGeom>
          <a:solidFill>
            <a:srgbClr val="2A2A2A">
              <a:alpha val="89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8" name="Google Shape;428;p43"/>
          <p:cNvSpPr txBox="1"/>
          <p:nvPr/>
        </p:nvSpPr>
        <p:spPr>
          <a:xfrm>
            <a:off x="976150" y="1235550"/>
            <a:ext cx="7055100" cy="25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전략1. 음성인식 기술과 AI 모델 결합</a:t>
            </a:r>
            <a:br>
              <a:rPr b="1" lang="en" sz="2200">
                <a:solidFill>
                  <a:schemeClr val="lt1"/>
                </a:solidFill>
              </a:rPr>
            </a:br>
            <a:r>
              <a:rPr b="1" lang="en" sz="2200">
                <a:solidFill>
                  <a:schemeClr val="lt1"/>
                </a:solidFill>
              </a:rPr>
              <a:t>➡️ 음성 인식 기술 향상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전략2. 자체 지도 데이터와 고정밀 측위 기술 결합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➡️ </a:t>
            </a:r>
            <a:r>
              <a:rPr b="1" lang="en" sz="2200">
                <a:solidFill>
                  <a:schemeClr val="lt1"/>
                </a:solidFill>
              </a:rPr>
              <a:t>수준 높은 내비게이션 기능 제공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전략3. 네트워크 및 인프라 자체 구축 및 관리 노하우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3" name="Google Shape;433;p44"/>
          <p:cNvCxnSpPr/>
          <p:nvPr/>
        </p:nvCxnSpPr>
        <p:spPr>
          <a:xfrm>
            <a:off x="4572000" y="1262888"/>
            <a:ext cx="0" cy="28281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4" name="Google Shape;434;p44"/>
          <p:cNvSpPr txBox="1"/>
          <p:nvPr/>
        </p:nvSpPr>
        <p:spPr>
          <a:xfrm>
            <a:off x="1149055" y="1018294"/>
            <a:ext cx="68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시각장애인들에게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더</a:t>
            </a:r>
            <a:r>
              <a:rPr b="1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필요한 디바이스는 무엇일까? </a:t>
            </a:r>
            <a:endParaRPr sz="1800"/>
          </a:p>
        </p:txBody>
      </p:sp>
      <p:sp>
        <p:nvSpPr>
          <p:cNvPr id="435" name="Google Shape;435;p44"/>
          <p:cNvSpPr/>
          <p:nvPr/>
        </p:nvSpPr>
        <p:spPr>
          <a:xfrm>
            <a:off x="4074394" y="995434"/>
            <a:ext cx="45600" cy="45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44"/>
          <p:cNvGrpSpPr/>
          <p:nvPr/>
        </p:nvGrpSpPr>
        <p:grpSpPr>
          <a:xfrm>
            <a:off x="3380892" y="1709000"/>
            <a:ext cx="2382300" cy="2296500"/>
            <a:chOff x="5612517" y="1461137"/>
            <a:chExt cx="2382300" cy="2296500"/>
          </a:xfrm>
        </p:grpSpPr>
        <p:grpSp>
          <p:nvGrpSpPr>
            <p:cNvPr id="437" name="Google Shape;437;p44"/>
            <p:cNvGrpSpPr/>
            <p:nvPr/>
          </p:nvGrpSpPr>
          <p:grpSpPr>
            <a:xfrm>
              <a:off x="5612517" y="1461137"/>
              <a:ext cx="2382300" cy="2296500"/>
              <a:chOff x="1282313" y="877125"/>
              <a:chExt cx="2382300" cy="2296500"/>
            </a:xfrm>
          </p:grpSpPr>
          <p:sp>
            <p:nvSpPr>
              <p:cNvPr id="438" name="Google Shape;438;p44"/>
              <p:cNvSpPr/>
              <p:nvPr/>
            </p:nvSpPr>
            <p:spPr>
              <a:xfrm>
                <a:off x="1282313" y="877125"/>
                <a:ext cx="2382300" cy="2296500"/>
              </a:xfrm>
              <a:prstGeom prst="roundRect">
                <a:avLst>
                  <a:gd fmla="val 2661" name="adj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44"/>
              <p:cNvSpPr/>
              <p:nvPr/>
            </p:nvSpPr>
            <p:spPr>
              <a:xfrm>
                <a:off x="1341242" y="935831"/>
                <a:ext cx="2264700" cy="1885800"/>
              </a:xfrm>
              <a:prstGeom prst="roundRect">
                <a:avLst>
                  <a:gd fmla="val 2661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40" name="Google Shape;440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2338" y="1659386"/>
              <a:ext cx="1542808" cy="1542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44"/>
            <p:cNvSpPr txBox="1"/>
            <p:nvPr/>
          </p:nvSpPr>
          <p:spPr>
            <a:xfrm>
              <a:off x="5760742" y="3430553"/>
              <a:ext cx="2085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스마트 밴드</a:t>
              </a:r>
              <a:endParaRPr/>
            </a:p>
          </p:txBody>
        </p:sp>
      </p:grpSp>
      <p:sp>
        <p:nvSpPr>
          <p:cNvPr id="442" name="Google Shape;442;p44"/>
          <p:cNvSpPr txBox="1"/>
          <p:nvPr/>
        </p:nvSpPr>
        <p:spPr>
          <a:xfrm>
            <a:off x="1536837" y="4326910"/>
            <a:ext cx="676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</a:rPr>
              <a:t>본인 맞춤 지팡이를 바꿀 필요 없이 간단히 손목에 착용하면 끝!</a:t>
            </a:r>
            <a:endParaRPr b="1"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443" name="Google Shape;443;p44"/>
          <p:cNvSpPr/>
          <p:nvPr/>
        </p:nvSpPr>
        <p:spPr>
          <a:xfrm>
            <a:off x="1018736" y="4368671"/>
            <a:ext cx="518100" cy="303900"/>
          </a:xfrm>
          <a:prstGeom prst="rightArrow">
            <a:avLst>
              <a:gd fmla="val 64100" name="adj1"/>
              <a:gd fmla="val 75849" name="adj2"/>
            </a:avLst>
          </a:prstGeom>
          <a:solidFill>
            <a:srgbClr val="6F77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4" name="Google Shape;444;p44"/>
          <p:cNvGrpSpPr/>
          <p:nvPr/>
        </p:nvGrpSpPr>
        <p:grpSpPr>
          <a:xfrm>
            <a:off x="107550" y="349580"/>
            <a:ext cx="7865859" cy="52638"/>
            <a:chOff x="460527" y="1755765"/>
            <a:chExt cx="11342262" cy="103110"/>
          </a:xfrm>
        </p:grpSpPr>
        <p:grpSp>
          <p:nvGrpSpPr>
            <p:cNvPr id="445" name="Google Shape;445;p44"/>
            <p:cNvGrpSpPr/>
            <p:nvPr/>
          </p:nvGrpSpPr>
          <p:grpSpPr>
            <a:xfrm>
              <a:off x="460527" y="1755765"/>
              <a:ext cx="3205881" cy="103110"/>
              <a:chOff x="493899" y="1218690"/>
              <a:chExt cx="3205881" cy="103110"/>
            </a:xfrm>
          </p:grpSpPr>
          <p:sp>
            <p:nvSpPr>
              <p:cNvPr id="446" name="Google Shape;446;p44"/>
              <p:cNvSpPr/>
              <p:nvPr/>
            </p:nvSpPr>
            <p:spPr>
              <a:xfrm>
                <a:off x="493899" y="1219200"/>
                <a:ext cx="1602900" cy="102600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44"/>
              <p:cNvSpPr/>
              <p:nvPr/>
            </p:nvSpPr>
            <p:spPr>
              <a:xfrm>
                <a:off x="2096880" y="1218690"/>
                <a:ext cx="1602900" cy="102600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8" name="Google Shape;448;p44"/>
            <p:cNvSpPr/>
            <p:nvPr/>
          </p:nvSpPr>
          <p:spPr>
            <a:xfrm>
              <a:off x="3666489" y="1755765"/>
              <a:ext cx="8136300" cy="1026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Malgun Gothic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" name="Google Shape;449;p44"/>
          <p:cNvSpPr txBox="1"/>
          <p:nvPr/>
        </p:nvSpPr>
        <p:spPr>
          <a:xfrm>
            <a:off x="180899" y="104783"/>
            <a:ext cx="2111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/>
              <a:t>3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. </a:t>
            </a:r>
            <a:r>
              <a:rPr b="1" lang="en" sz="1200"/>
              <a:t>솔루션 제안</a:t>
            </a:r>
            <a:endParaRPr b="1" sz="1100"/>
          </a:p>
        </p:txBody>
      </p:sp>
      <p:sp>
        <p:nvSpPr>
          <p:cNvPr id="450" name="Google Shape;450;p44"/>
          <p:cNvSpPr txBox="1"/>
          <p:nvPr/>
        </p:nvSpPr>
        <p:spPr>
          <a:xfrm>
            <a:off x="178025" y="404675"/>
            <a:ext cx="3391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/>
              <a:t>3-2</a:t>
            </a:r>
            <a:r>
              <a:rPr b="1" i="0" lang="en" sz="1800" u="none" cap="none" strike="noStrike">
                <a:solidFill>
                  <a:srgbClr val="000000"/>
                </a:solidFill>
              </a:rPr>
              <a:t>. </a:t>
            </a:r>
            <a:r>
              <a:rPr b="1" lang="en" sz="1800"/>
              <a:t>활용방안</a:t>
            </a:r>
            <a:endParaRPr b="1"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5"/>
          <p:cNvSpPr/>
          <p:nvPr/>
        </p:nvSpPr>
        <p:spPr>
          <a:xfrm>
            <a:off x="505214" y="2176881"/>
            <a:ext cx="774600" cy="9129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6" name="Google Shape;456;p45"/>
          <p:cNvSpPr txBox="1"/>
          <p:nvPr/>
        </p:nvSpPr>
        <p:spPr>
          <a:xfrm>
            <a:off x="380975" y="2442143"/>
            <a:ext cx="102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9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The </a:t>
            </a:r>
            <a:endParaRPr b="1" i="0" sz="9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9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K-Company</a:t>
            </a:r>
            <a:endParaRPr b="1" i="0" sz="9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7" name="Google Shape;457;p45"/>
          <p:cNvSpPr/>
          <p:nvPr/>
        </p:nvSpPr>
        <p:spPr>
          <a:xfrm>
            <a:off x="8067572" y="1744432"/>
            <a:ext cx="638100" cy="9129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8" name="Google Shape;458;p45"/>
          <p:cNvSpPr txBox="1"/>
          <p:nvPr/>
        </p:nvSpPr>
        <p:spPr>
          <a:xfrm>
            <a:off x="7970748" y="2136062"/>
            <a:ext cx="831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9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궁사업소</a:t>
            </a:r>
            <a:endParaRPr b="1" i="0" sz="9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9" name="Google Shape;459;p45"/>
          <p:cNvSpPr/>
          <p:nvPr/>
        </p:nvSpPr>
        <p:spPr>
          <a:xfrm>
            <a:off x="8067572" y="2748404"/>
            <a:ext cx="638100" cy="9129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0" name="Google Shape;460;p45"/>
          <p:cNvSpPr txBox="1"/>
          <p:nvPr/>
        </p:nvSpPr>
        <p:spPr>
          <a:xfrm>
            <a:off x="8070469" y="3063509"/>
            <a:ext cx="63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9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시각</a:t>
            </a:r>
            <a:endParaRPr b="1" i="0" sz="9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9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장애인</a:t>
            </a:r>
            <a:endParaRPr b="1" i="0" sz="9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1" name="Google Shape;461;p45"/>
          <p:cNvSpPr/>
          <p:nvPr/>
        </p:nvSpPr>
        <p:spPr>
          <a:xfrm>
            <a:off x="5421068" y="1255492"/>
            <a:ext cx="2272200" cy="257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2" name="Google Shape;462;p45"/>
          <p:cNvSpPr/>
          <p:nvPr/>
        </p:nvSpPr>
        <p:spPr>
          <a:xfrm>
            <a:off x="1429430" y="1697861"/>
            <a:ext cx="6489000" cy="24897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3" name="Google Shape;463;p45"/>
          <p:cNvSpPr/>
          <p:nvPr/>
        </p:nvSpPr>
        <p:spPr>
          <a:xfrm>
            <a:off x="1639239" y="1039785"/>
            <a:ext cx="6074700" cy="5532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4" name="Google Shape;464;p45"/>
          <p:cNvSpPr/>
          <p:nvPr/>
        </p:nvSpPr>
        <p:spPr>
          <a:xfrm>
            <a:off x="1639233" y="980924"/>
            <a:ext cx="6074700" cy="2724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제공 서비스</a:t>
            </a:r>
            <a:endParaRPr i="0" sz="11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5" name="Google Shape;465;p45"/>
          <p:cNvSpPr/>
          <p:nvPr/>
        </p:nvSpPr>
        <p:spPr>
          <a:xfrm>
            <a:off x="1729014" y="1304820"/>
            <a:ext cx="1101300" cy="243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음성 안내</a:t>
            </a:r>
            <a:endParaRPr b="1" i="0" sz="8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6" name="Google Shape;466;p45"/>
          <p:cNvSpPr/>
          <p:nvPr/>
        </p:nvSpPr>
        <p:spPr>
          <a:xfrm>
            <a:off x="5246465" y="1301197"/>
            <a:ext cx="1227600" cy="244200"/>
          </a:xfrm>
          <a:prstGeom prst="rect">
            <a:avLst/>
          </a:prstGeom>
          <a:solidFill>
            <a:srgbClr val="969696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네트워크 구축 및 관리</a:t>
            </a:r>
            <a:endParaRPr b="1" i="0" sz="8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7" name="Google Shape;467;p45"/>
          <p:cNvSpPr/>
          <p:nvPr/>
        </p:nvSpPr>
        <p:spPr>
          <a:xfrm>
            <a:off x="4073981" y="1297777"/>
            <a:ext cx="1101300" cy="244200"/>
          </a:xfrm>
          <a:prstGeom prst="rect">
            <a:avLst/>
          </a:prstGeom>
          <a:solidFill>
            <a:srgbClr val="FEA593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위험관리</a:t>
            </a:r>
            <a:endParaRPr b="1" i="0" sz="8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8" name="Google Shape;468;p45"/>
          <p:cNvSpPr/>
          <p:nvPr/>
        </p:nvSpPr>
        <p:spPr>
          <a:xfrm>
            <a:off x="2901498" y="1304820"/>
            <a:ext cx="1101300" cy="2442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음성 대화</a:t>
            </a:r>
            <a:endParaRPr b="1" i="0" sz="8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9" name="Google Shape;469;p45"/>
          <p:cNvSpPr/>
          <p:nvPr/>
        </p:nvSpPr>
        <p:spPr>
          <a:xfrm>
            <a:off x="1639239" y="1744433"/>
            <a:ext cx="6074700" cy="5532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0" name="Google Shape;470;p45"/>
          <p:cNvSpPr/>
          <p:nvPr/>
        </p:nvSpPr>
        <p:spPr>
          <a:xfrm>
            <a:off x="1639233" y="1714469"/>
            <a:ext cx="6074700" cy="2439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프로세싱(기능 및 해결방법)</a:t>
            </a:r>
            <a:endParaRPr b="1" i="0" sz="1300" u="none" cap="none" strike="noStrike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1" name="Google Shape;471;p45"/>
          <p:cNvSpPr/>
          <p:nvPr/>
        </p:nvSpPr>
        <p:spPr>
          <a:xfrm>
            <a:off x="2577050" y="2015548"/>
            <a:ext cx="774600" cy="1830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길 안내</a:t>
            </a:r>
            <a:endParaRPr b="1" i="0" sz="8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2" name="Google Shape;472;p45"/>
          <p:cNvSpPr/>
          <p:nvPr/>
        </p:nvSpPr>
        <p:spPr>
          <a:xfrm>
            <a:off x="6016232" y="2014395"/>
            <a:ext cx="774600" cy="180600"/>
          </a:xfrm>
          <a:prstGeom prst="rect">
            <a:avLst/>
          </a:prstGeom>
          <a:solidFill>
            <a:srgbClr val="969696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네트워크 시스템 관리</a:t>
            </a:r>
            <a:endParaRPr b="1" i="0" sz="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3" name="Google Shape;473;p45"/>
          <p:cNvSpPr/>
          <p:nvPr/>
        </p:nvSpPr>
        <p:spPr>
          <a:xfrm>
            <a:off x="4296641" y="2013151"/>
            <a:ext cx="774600" cy="180600"/>
          </a:xfrm>
          <a:prstGeom prst="rect">
            <a:avLst/>
          </a:prstGeom>
          <a:solidFill>
            <a:srgbClr val="FEA593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6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위험 인식 및경고</a:t>
            </a:r>
            <a:endParaRPr b="1" i="0" sz="6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4" name="Google Shape;474;p45"/>
          <p:cNvSpPr/>
          <p:nvPr/>
        </p:nvSpPr>
        <p:spPr>
          <a:xfrm>
            <a:off x="1717254" y="2012401"/>
            <a:ext cx="774600" cy="180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큐레이팅</a:t>
            </a:r>
            <a:endParaRPr b="1" i="0" sz="8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5" name="Google Shape;475;p45"/>
          <p:cNvSpPr/>
          <p:nvPr/>
        </p:nvSpPr>
        <p:spPr>
          <a:xfrm>
            <a:off x="3436846" y="2012164"/>
            <a:ext cx="774600" cy="1806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Q&amp;A</a:t>
            </a:r>
            <a:endParaRPr b="1" i="0" sz="8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6" name="Google Shape;476;p45"/>
          <p:cNvSpPr/>
          <p:nvPr/>
        </p:nvSpPr>
        <p:spPr>
          <a:xfrm>
            <a:off x="1639233" y="2394255"/>
            <a:ext cx="6074700" cy="17292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7" name="Google Shape;477;p45"/>
          <p:cNvSpPr/>
          <p:nvPr/>
        </p:nvSpPr>
        <p:spPr>
          <a:xfrm>
            <a:off x="1639233" y="2348655"/>
            <a:ext cx="6074700" cy="2442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세부 솔루션</a:t>
            </a:r>
            <a:endParaRPr i="0" sz="11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8" name="Google Shape;478;p45"/>
          <p:cNvSpPr/>
          <p:nvPr/>
        </p:nvSpPr>
        <p:spPr>
          <a:xfrm>
            <a:off x="1704512" y="3759465"/>
            <a:ext cx="1831500" cy="2697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" sz="13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기가 비콘</a:t>
            </a:r>
            <a:endParaRPr i="0" sz="13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9" name="Google Shape;479;p45"/>
          <p:cNvSpPr/>
          <p:nvPr/>
        </p:nvSpPr>
        <p:spPr>
          <a:xfrm>
            <a:off x="5749459" y="3759465"/>
            <a:ext cx="1831500" cy="2697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3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GiGAeyes</a:t>
            </a:r>
            <a:endParaRPr sz="130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0" name="Google Shape;480;p45"/>
          <p:cNvSpPr/>
          <p:nvPr/>
        </p:nvSpPr>
        <p:spPr>
          <a:xfrm>
            <a:off x="3726982" y="3759465"/>
            <a:ext cx="1831500" cy="269700"/>
          </a:xfrm>
          <a:prstGeom prst="rect">
            <a:avLst/>
          </a:prstGeom>
          <a:solidFill>
            <a:srgbClr val="969696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" sz="13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매니지드</a:t>
            </a:r>
            <a:endParaRPr i="0" sz="13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1" name="Google Shape;481;p45"/>
          <p:cNvSpPr/>
          <p:nvPr/>
        </p:nvSpPr>
        <p:spPr>
          <a:xfrm>
            <a:off x="6544929" y="1301191"/>
            <a:ext cx="1101300" cy="2442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관제 시스템</a:t>
            </a:r>
            <a:endParaRPr b="1" i="0" sz="8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2" name="Google Shape;482;p45"/>
          <p:cNvSpPr/>
          <p:nvPr/>
        </p:nvSpPr>
        <p:spPr>
          <a:xfrm>
            <a:off x="1608675" y="4287200"/>
            <a:ext cx="2742600" cy="6210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3" name="Google Shape;483;p45"/>
          <p:cNvSpPr/>
          <p:nvPr/>
        </p:nvSpPr>
        <p:spPr>
          <a:xfrm>
            <a:off x="1608900" y="4251950"/>
            <a:ext cx="2742600" cy="2439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스마트 밴드</a:t>
            </a:r>
            <a:endParaRPr b="1" i="0" sz="13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4" name="Google Shape;484;p45"/>
          <p:cNvSpPr/>
          <p:nvPr/>
        </p:nvSpPr>
        <p:spPr>
          <a:xfrm>
            <a:off x="2519225" y="4590518"/>
            <a:ext cx="692100" cy="240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8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초음파센서</a:t>
            </a:r>
            <a:endParaRPr b="1" i="0" sz="8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5" name="Google Shape;485;p45"/>
          <p:cNvSpPr/>
          <p:nvPr/>
        </p:nvSpPr>
        <p:spPr>
          <a:xfrm>
            <a:off x="1710382" y="4587453"/>
            <a:ext cx="692100" cy="240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8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자이로센서</a:t>
            </a:r>
            <a:endParaRPr b="1" i="0" sz="8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6" name="Google Shape;486;p45"/>
          <p:cNvSpPr/>
          <p:nvPr/>
        </p:nvSpPr>
        <p:spPr>
          <a:xfrm>
            <a:off x="5156437" y="2014395"/>
            <a:ext cx="774600" cy="180600"/>
          </a:xfrm>
          <a:prstGeom prst="rect">
            <a:avLst/>
          </a:prstGeom>
          <a:solidFill>
            <a:srgbClr val="FEA593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비상 호출</a:t>
            </a:r>
            <a:endParaRPr b="1" i="0" sz="8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7" name="Google Shape;487;p45"/>
          <p:cNvSpPr/>
          <p:nvPr/>
        </p:nvSpPr>
        <p:spPr>
          <a:xfrm>
            <a:off x="6871748" y="2014395"/>
            <a:ext cx="774600" cy="1806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모니터링</a:t>
            </a:r>
            <a:endParaRPr b="1" i="0" sz="8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8" name="Google Shape;488;p45"/>
          <p:cNvSpPr/>
          <p:nvPr/>
        </p:nvSpPr>
        <p:spPr>
          <a:xfrm>
            <a:off x="3315339" y="4595902"/>
            <a:ext cx="567000" cy="240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7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블루투스</a:t>
            </a:r>
            <a:endParaRPr b="1" i="0" sz="7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9" name="Google Shape;489;p45"/>
          <p:cNvSpPr/>
          <p:nvPr/>
        </p:nvSpPr>
        <p:spPr>
          <a:xfrm>
            <a:off x="3947814" y="4596068"/>
            <a:ext cx="334800" cy="240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5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GPS</a:t>
            </a:r>
            <a:endParaRPr b="1" i="0" sz="5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0" name="Google Shape;490;p45"/>
          <p:cNvSpPr/>
          <p:nvPr/>
        </p:nvSpPr>
        <p:spPr>
          <a:xfrm>
            <a:off x="1685487" y="3164484"/>
            <a:ext cx="5961300" cy="45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EA5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1" name="Google Shape;491;p45"/>
          <p:cNvSpPr/>
          <p:nvPr/>
        </p:nvSpPr>
        <p:spPr>
          <a:xfrm>
            <a:off x="1685487" y="2639895"/>
            <a:ext cx="5961300" cy="45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2" name="Google Shape;492;p45"/>
          <p:cNvSpPr/>
          <p:nvPr/>
        </p:nvSpPr>
        <p:spPr>
          <a:xfrm>
            <a:off x="5749466" y="3273582"/>
            <a:ext cx="1831500" cy="269700"/>
          </a:xfrm>
          <a:prstGeom prst="rect">
            <a:avLst/>
          </a:prstGeom>
          <a:solidFill>
            <a:srgbClr val="FEA593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" sz="13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긴급 출동</a:t>
            </a:r>
            <a:endParaRPr i="0" sz="13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3" name="Google Shape;493;p45"/>
          <p:cNvSpPr/>
          <p:nvPr/>
        </p:nvSpPr>
        <p:spPr>
          <a:xfrm>
            <a:off x="3730117" y="3273582"/>
            <a:ext cx="1831500" cy="269700"/>
          </a:xfrm>
          <a:prstGeom prst="rect">
            <a:avLst/>
          </a:prstGeom>
          <a:solidFill>
            <a:srgbClr val="FEA593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" sz="13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자이로 센서</a:t>
            </a:r>
            <a:endParaRPr i="0" sz="13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4" name="Google Shape;494;p45"/>
          <p:cNvSpPr/>
          <p:nvPr/>
        </p:nvSpPr>
        <p:spPr>
          <a:xfrm>
            <a:off x="1710783" y="3273582"/>
            <a:ext cx="1831500" cy="269700"/>
          </a:xfrm>
          <a:prstGeom prst="rect">
            <a:avLst/>
          </a:prstGeom>
          <a:solidFill>
            <a:srgbClr val="FEA593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3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초음파 센서</a:t>
            </a:r>
            <a:endParaRPr i="0" sz="13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5" name="Google Shape;495;p45"/>
          <p:cNvSpPr/>
          <p:nvPr/>
        </p:nvSpPr>
        <p:spPr>
          <a:xfrm>
            <a:off x="3730117" y="2748589"/>
            <a:ext cx="1831500" cy="2697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" sz="13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원 내비</a:t>
            </a:r>
            <a:endParaRPr i="0" sz="13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6" name="Google Shape;496;p45"/>
          <p:cNvSpPr/>
          <p:nvPr/>
        </p:nvSpPr>
        <p:spPr>
          <a:xfrm>
            <a:off x="6072375" y="4251950"/>
            <a:ext cx="1620900" cy="659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7" name="Google Shape;497;p45"/>
          <p:cNvSpPr/>
          <p:nvPr/>
        </p:nvSpPr>
        <p:spPr>
          <a:xfrm>
            <a:off x="6080812" y="4263618"/>
            <a:ext cx="1611900" cy="2403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무선 이어폰</a:t>
            </a:r>
            <a:endParaRPr b="1" i="0" sz="13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8" name="Google Shape;498;p45"/>
          <p:cNvSpPr/>
          <p:nvPr/>
        </p:nvSpPr>
        <p:spPr>
          <a:xfrm>
            <a:off x="6147270" y="4587451"/>
            <a:ext cx="405600" cy="240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5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스피커</a:t>
            </a:r>
            <a:endParaRPr b="1" i="0" sz="5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9" name="Google Shape;499;p45"/>
          <p:cNvSpPr/>
          <p:nvPr/>
        </p:nvSpPr>
        <p:spPr>
          <a:xfrm>
            <a:off x="6592337" y="4587451"/>
            <a:ext cx="448200" cy="240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6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마이크</a:t>
            </a:r>
            <a:endParaRPr b="1" i="0" sz="6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0" name="Google Shape;500;p45"/>
          <p:cNvSpPr/>
          <p:nvPr/>
        </p:nvSpPr>
        <p:spPr>
          <a:xfrm>
            <a:off x="7079971" y="4587457"/>
            <a:ext cx="567000" cy="240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7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블루투스</a:t>
            </a:r>
            <a:endParaRPr b="1" i="0" sz="7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1" name="Google Shape;501;p45"/>
          <p:cNvSpPr/>
          <p:nvPr/>
        </p:nvSpPr>
        <p:spPr>
          <a:xfrm>
            <a:off x="5749466" y="2747098"/>
            <a:ext cx="1831500" cy="2724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" sz="13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믿:음(초거대 AI)</a:t>
            </a:r>
            <a:endParaRPr i="0" sz="13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2" name="Google Shape;502;p45"/>
          <p:cNvSpPr/>
          <p:nvPr/>
        </p:nvSpPr>
        <p:spPr>
          <a:xfrm>
            <a:off x="1710786" y="2748589"/>
            <a:ext cx="1831500" cy="2697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" sz="13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기가지니 인사이드</a:t>
            </a:r>
            <a:endParaRPr i="0" sz="13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3" name="Google Shape;503;p45"/>
          <p:cNvSpPr/>
          <p:nvPr/>
        </p:nvSpPr>
        <p:spPr>
          <a:xfrm>
            <a:off x="4459272" y="4283554"/>
            <a:ext cx="1479900" cy="627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4" name="Google Shape;504;p45"/>
          <p:cNvSpPr/>
          <p:nvPr/>
        </p:nvSpPr>
        <p:spPr>
          <a:xfrm>
            <a:off x="4459275" y="4251950"/>
            <a:ext cx="1479900" cy="2403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 BYOD</a:t>
            </a:r>
            <a:endParaRPr b="1" i="0" sz="13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5" name="Google Shape;505;p45"/>
          <p:cNvSpPr/>
          <p:nvPr/>
        </p:nvSpPr>
        <p:spPr>
          <a:xfrm>
            <a:off x="4552506" y="4587445"/>
            <a:ext cx="774600" cy="240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800" u="none" cap="none" strike="noStrike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블루투스</a:t>
            </a:r>
            <a:endParaRPr b="1" i="0" sz="8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6" name="Google Shape;506;p45"/>
          <p:cNvSpPr/>
          <p:nvPr/>
        </p:nvSpPr>
        <p:spPr>
          <a:xfrm>
            <a:off x="5415586" y="4587445"/>
            <a:ext cx="448200" cy="240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8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5G</a:t>
            </a:r>
            <a:endParaRPr b="1" i="0" sz="800" u="none" cap="none" strike="noStrike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507" name="Google Shape;507;p45"/>
          <p:cNvGrpSpPr/>
          <p:nvPr/>
        </p:nvGrpSpPr>
        <p:grpSpPr>
          <a:xfrm>
            <a:off x="107550" y="349580"/>
            <a:ext cx="7865859" cy="52638"/>
            <a:chOff x="460527" y="1755765"/>
            <a:chExt cx="11342262" cy="103110"/>
          </a:xfrm>
        </p:grpSpPr>
        <p:grpSp>
          <p:nvGrpSpPr>
            <p:cNvPr id="508" name="Google Shape;508;p45"/>
            <p:cNvGrpSpPr/>
            <p:nvPr/>
          </p:nvGrpSpPr>
          <p:grpSpPr>
            <a:xfrm>
              <a:off x="460527" y="1755765"/>
              <a:ext cx="3205881" cy="103110"/>
              <a:chOff x="493899" y="1218690"/>
              <a:chExt cx="3205881" cy="103110"/>
            </a:xfrm>
          </p:grpSpPr>
          <p:sp>
            <p:nvSpPr>
              <p:cNvPr id="509" name="Google Shape;509;p45"/>
              <p:cNvSpPr/>
              <p:nvPr/>
            </p:nvSpPr>
            <p:spPr>
              <a:xfrm>
                <a:off x="493899" y="1219200"/>
                <a:ext cx="1602900" cy="102600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45"/>
              <p:cNvSpPr/>
              <p:nvPr/>
            </p:nvSpPr>
            <p:spPr>
              <a:xfrm>
                <a:off x="2096880" y="1218690"/>
                <a:ext cx="1602900" cy="102600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1" name="Google Shape;511;p45"/>
            <p:cNvSpPr/>
            <p:nvPr/>
          </p:nvSpPr>
          <p:spPr>
            <a:xfrm>
              <a:off x="3666489" y="1755765"/>
              <a:ext cx="8136300" cy="1026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Malgun Gothic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" name="Google Shape;512;p45"/>
          <p:cNvSpPr txBox="1"/>
          <p:nvPr/>
        </p:nvSpPr>
        <p:spPr>
          <a:xfrm>
            <a:off x="180899" y="104783"/>
            <a:ext cx="2111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b="1" i="0" lang="en" sz="12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b="1" lang="en" sz="1200">
                <a:latin typeface="Noto Sans KR"/>
                <a:ea typeface="Noto Sans KR"/>
                <a:cs typeface="Noto Sans KR"/>
                <a:sym typeface="Noto Sans KR"/>
              </a:rPr>
              <a:t>서비스 구축 방안</a:t>
            </a:r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3" name="Google Shape;513;p45"/>
          <p:cNvSpPr txBox="1"/>
          <p:nvPr/>
        </p:nvSpPr>
        <p:spPr>
          <a:xfrm>
            <a:off x="178025" y="404675"/>
            <a:ext cx="3391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Noto Sans KR"/>
                <a:ea typeface="Noto Sans KR"/>
                <a:cs typeface="Noto Sans KR"/>
                <a:sym typeface="Noto Sans KR"/>
              </a:rPr>
              <a:t>4-1</a:t>
            </a:r>
            <a:r>
              <a:rPr b="1" i="0" lang="en" sz="18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b="1" lang="en" sz="1800">
                <a:latin typeface="Noto Sans KR"/>
                <a:ea typeface="Noto Sans KR"/>
                <a:cs typeface="Noto Sans KR"/>
                <a:sym typeface="Noto Sans KR"/>
              </a:rPr>
              <a:t>서비스 구성도</a:t>
            </a:r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00" y="796975"/>
            <a:ext cx="8897599" cy="4233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" name="Google Shape;519;p46"/>
          <p:cNvGrpSpPr/>
          <p:nvPr/>
        </p:nvGrpSpPr>
        <p:grpSpPr>
          <a:xfrm>
            <a:off x="107550" y="349580"/>
            <a:ext cx="7865859" cy="52638"/>
            <a:chOff x="460527" y="1755765"/>
            <a:chExt cx="11342262" cy="103110"/>
          </a:xfrm>
        </p:grpSpPr>
        <p:grpSp>
          <p:nvGrpSpPr>
            <p:cNvPr id="520" name="Google Shape;520;p46"/>
            <p:cNvGrpSpPr/>
            <p:nvPr/>
          </p:nvGrpSpPr>
          <p:grpSpPr>
            <a:xfrm>
              <a:off x="460527" y="1755765"/>
              <a:ext cx="3205881" cy="103110"/>
              <a:chOff x="493899" y="1218690"/>
              <a:chExt cx="3205881" cy="103110"/>
            </a:xfrm>
          </p:grpSpPr>
          <p:sp>
            <p:nvSpPr>
              <p:cNvPr id="521" name="Google Shape;521;p46"/>
              <p:cNvSpPr/>
              <p:nvPr/>
            </p:nvSpPr>
            <p:spPr>
              <a:xfrm>
                <a:off x="493899" y="1219200"/>
                <a:ext cx="1602900" cy="102600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46"/>
              <p:cNvSpPr/>
              <p:nvPr/>
            </p:nvSpPr>
            <p:spPr>
              <a:xfrm>
                <a:off x="2096880" y="1218690"/>
                <a:ext cx="1602900" cy="102600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Malgun Gothic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3" name="Google Shape;523;p46"/>
            <p:cNvSpPr/>
            <p:nvPr/>
          </p:nvSpPr>
          <p:spPr>
            <a:xfrm>
              <a:off x="3666489" y="1755765"/>
              <a:ext cx="8136300" cy="1026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Malgun Gothic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4" name="Google Shape;524;p46"/>
          <p:cNvSpPr txBox="1"/>
          <p:nvPr/>
        </p:nvSpPr>
        <p:spPr>
          <a:xfrm>
            <a:off x="180899" y="104783"/>
            <a:ext cx="2111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/>
              <a:t>4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. </a:t>
            </a:r>
            <a:r>
              <a:rPr b="1" lang="en" sz="1200"/>
              <a:t>서비스 구축 방안</a:t>
            </a:r>
            <a:endParaRPr b="1" sz="1100"/>
          </a:p>
        </p:txBody>
      </p:sp>
      <p:sp>
        <p:nvSpPr>
          <p:cNvPr id="525" name="Google Shape;525;p46"/>
          <p:cNvSpPr txBox="1"/>
          <p:nvPr/>
        </p:nvSpPr>
        <p:spPr>
          <a:xfrm>
            <a:off x="178025" y="404675"/>
            <a:ext cx="3391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/>
              <a:t>4-2</a:t>
            </a:r>
            <a:r>
              <a:rPr b="1" i="0" lang="en" sz="1800" u="none" cap="none" strike="noStrike">
                <a:solidFill>
                  <a:srgbClr val="000000"/>
                </a:solidFill>
              </a:rPr>
              <a:t>. </a:t>
            </a:r>
            <a:r>
              <a:rPr b="1" lang="en" sz="1800"/>
              <a:t>인프라</a:t>
            </a:r>
            <a:r>
              <a:rPr b="1" lang="en" sz="1800"/>
              <a:t> 구성도</a:t>
            </a:r>
            <a:endParaRPr b="1" sz="1100"/>
          </a:p>
        </p:txBody>
      </p:sp>
      <p:sp>
        <p:nvSpPr>
          <p:cNvPr id="526" name="Google Shape;526;p46"/>
          <p:cNvSpPr/>
          <p:nvPr/>
        </p:nvSpPr>
        <p:spPr>
          <a:xfrm>
            <a:off x="4407200" y="861775"/>
            <a:ext cx="1761300" cy="11340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7" name="Google Shape;527;p46"/>
          <p:cNvSpPr/>
          <p:nvPr/>
        </p:nvSpPr>
        <p:spPr>
          <a:xfrm>
            <a:off x="123200" y="796975"/>
            <a:ext cx="3906000" cy="34287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8" name="Google Shape;528;p46"/>
          <p:cNvSpPr/>
          <p:nvPr/>
        </p:nvSpPr>
        <p:spPr>
          <a:xfrm>
            <a:off x="4365500" y="2562600"/>
            <a:ext cx="2801100" cy="24675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plate multipurpose by Slidesgo">
  <a:themeElements>
    <a:clrScheme name="Simple Light">
      <a:dk1>
        <a:srgbClr val="2A2A2A"/>
      </a:dk1>
      <a:lt1>
        <a:srgbClr val="FFFFFF"/>
      </a:lt1>
      <a:dk2>
        <a:srgbClr val="D9D9D9"/>
      </a:dk2>
      <a:lt2>
        <a:srgbClr val="F6684C"/>
      </a:lt2>
      <a:accent1>
        <a:srgbClr val="1B1B1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A2A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